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1pPr>
    <a:lvl2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2pPr>
    <a:lvl3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3pPr>
    <a:lvl4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4pPr>
    <a:lvl5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5pPr>
    <a:lvl6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6pPr>
    <a:lvl7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7pPr>
    <a:lvl8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8pPr>
    <a:lvl9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b="def" i="def"/>
      <a:tcStyle>
        <a:tcBdr/>
        <a:fill>
          <a:solidFill>
            <a:srgbClr val="FF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4309" name="Shape 4309"/>
          <p:cNvSpPr/>
          <p:nvPr>
            <p:ph type="sldImg"/>
          </p:nvPr>
        </p:nvSpPr>
        <p:spPr>
          <a:xfrm>
            <a:off x="1143000" y="685800"/>
            <a:ext cx="4572000" cy="3429000"/>
          </a:xfrm>
          <a:prstGeom prst="rect">
            <a:avLst/>
          </a:prstGeom>
        </p:spPr>
        <p:txBody>
          <a:bodyPr/>
          <a:lstStyle/>
          <a:p>
            <a:pPr/>
          </a:p>
        </p:txBody>
      </p:sp>
      <p:sp>
        <p:nvSpPr>
          <p:cNvPr id="4310" name="Shape 431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Intro">
    <p:spTree>
      <p:nvGrpSpPr>
        <p:cNvPr id="1" name=""/>
        <p:cNvGrpSpPr/>
        <p:nvPr/>
      </p:nvGrpSpPr>
      <p:grpSpPr>
        <a:xfrm>
          <a:off x="0" y="0"/>
          <a:ext cx="0" cy="0"/>
          <a:chOff x="0" y="0"/>
          <a:chExt cx="0" cy="0"/>
        </a:xfrm>
      </p:grpSpPr>
      <p:sp>
        <p:nvSpPr>
          <p:cNvPr id="11" name="TMSBrand Guidelines"/>
          <p:cNvSpPr txBox="1"/>
          <p:nvPr>
            <p:ph type="title" hasCustomPrompt="1"/>
          </p:nvPr>
        </p:nvSpPr>
        <p:spPr>
          <a:xfrm>
            <a:off x="537005" y="584953"/>
            <a:ext cx="16359516" cy="3785652"/>
          </a:xfrm>
          <a:prstGeom prst="rect">
            <a:avLst/>
          </a:prstGeom>
        </p:spPr>
        <p:txBody>
          <a:bodyPr anchor="t"/>
          <a:lstStyle>
            <a:lvl1pPr>
              <a:defRPr spc="-450" sz="15000"/>
            </a:lvl1pPr>
          </a:lstStyle>
          <a:p>
            <a:pPr/>
            <a:r>
              <a:t>TMSBrand Guidelines</a:t>
            </a:r>
          </a:p>
        </p:txBody>
      </p:sp>
      <p:sp>
        <p:nvSpPr>
          <p:cNvPr id="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 name="Body Level One…"/>
          <p:cNvSpPr txBox="1"/>
          <p:nvPr>
            <p:ph type="body" sz="quarter" idx="1" hasCustomPrompt="1"/>
          </p:nvPr>
        </p:nvSpPr>
        <p:spPr>
          <a:xfrm>
            <a:off x="537005" y="12477071"/>
            <a:ext cx="4956049" cy="707887"/>
          </a:xfrm>
          <a:prstGeom prst="rect">
            <a:avLst/>
          </a:prstGeom>
        </p:spPr>
        <p:txBody>
          <a:bodyPr anchor="b"/>
          <a:lstStyle>
            <a:lvl1pPr>
              <a:defRPr sz="2000"/>
            </a:lvl1pPr>
            <a:lvl2pPr>
              <a:defRPr sz="2000"/>
            </a:lvl2pPr>
            <a:lvl3pPr>
              <a:defRPr sz="2000"/>
            </a:lvl3pPr>
            <a:lvl4pPr>
              <a:defRPr sz="2000"/>
            </a:lvl4pPr>
            <a:lvl5pPr>
              <a:defRPr sz="2000"/>
            </a:lvl5pPr>
          </a:lstStyle>
          <a:p>
            <a:pPr/>
            <a:r>
              <a:t>© Company</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p:spTree>
      <p:nvGrpSpPr>
        <p:cNvPr id="1" name=""/>
        <p:cNvGrpSpPr/>
        <p:nvPr/>
      </p:nvGrpSpPr>
      <p:grpSpPr>
        <a:xfrm>
          <a:off x="0" y="0"/>
          <a:ext cx="0" cy="0"/>
          <a:chOff x="0" y="0"/>
          <a:chExt cx="0" cy="0"/>
        </a:xfrm>
      </p:grpSpPr>
      <p:sp>
        <p:nvSpPr>
          <p:cNvPr id="20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0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p:spTree>
      <p:nvGrpSpPr>
        <p:cNvPr id="1" name=""/>
        <p:cNvGrpSpPr/>
        <p:nvPr/>
      </p:nvGrpSpPr>
      <p:grpSpPr>
        <a:xfrm>
          <a:off x="0" y="0"/>
          <a:ext cx="0" cy="0"/>
          <a:chOff x="0" y="0"/>
          <a:chExt cx="0" cy="0"/>
        </a:xfrm>
      </p:grpSpPr>
      <p:sp>
        <p:nvSpPr>
          <p:cNvPr id="182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826"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Hierarchy</a:t>
            </a:r>
          </a:p>
        </p:txBody>
      </p:sp>
      <p:sp>
        <p:nvSpPr>
          <p:cNvPr id="18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28"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29"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30"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31"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32"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33"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34"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35"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36"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37"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38"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39"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Grey">
    <p:bg>
      <p:bgPr>
        <a:solidFill>
          <a:srgbClr val="CCCDD1"/>
        </a:solidFill>
      </p:bgPr>
    </p:bg>
    <p:spTree>
      <p:nvGrpSpPr>
        <p:cNvPr id="1" name=""/>
        <p:cNvGrpSpPr/>
        <p:nvPr/>
      </p:nvGrpSpPr>
      <p:grpSpPr>
        <a:xfrm>
          <a:off x="0" y="0"/>
          <a:ext cx="0" cy="0"/>
          <a:chOff x="0" y="0"/>
          <a:chExt cx="0" cy="0"/>
        </a:xfrm>
      </p:grpSpPr>
      <p:sp>
        <p:nvSpPr>
          <p:cNvPr id="184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47"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849"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51"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52"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53"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54"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55"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56"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57"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58"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59"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60"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61"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62"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Dark">
    <p:bg>
      <p:bgPr>
        <a:solidFill>
          <a:srgbClr val="000000"/>
        </a:solidFill>
      </p:bgPr>
    </p:bg>
    <p:spTree>
      <p:nvGrpSpPr>
        <p:cNvPr id="1" name=""/>
        <p:cNvGrpSpPr/>
        <p:nvPr/>
      </p:nvGrpSpPr>
      <p:grpSpPr>
        <a:xfrm>
          <a:off x="0" y="0"/>
          <a:ext cx="0" cy="0"/>
          <a:chOff x="0" y="0"/>
          <a:chExt cx="0" cy="0"/>
        </a:xfrm>
      </p:grpSpPr>
      <p:sp>
        <p:nvSpPr>
          <p:cNvPr id="186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7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7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72"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74"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75"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76"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77"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78"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79"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80"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81"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82"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83"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84"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85"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p:spTree>
      <p:nvGrpSpPr>
        <p:cNvPr id="1" name=""/>
        <p:cNvGrpSpPr/>
        <p:nvPr/>
      </p:nvGrpSpPr>
      <p:grpSpPr>
        <a:xfrm>
          <a:off x="0" y="0"/>
          <a:ext cx="0" cy="0"/>
          <a:chOff x="0" y="0"/>
          <a:chExt cx="0" cy="0"/>
        </a:xfrm>
      </p:grpSpPr>
      <p:sp>
        <p:nvSpPr>
          <p:cNvPr id="1892" name="Picture Placeholder 11"/>
          <p:cNvSpPr/>
          <p:nvPr>
            <p:ph type="pic" sz="quarter" idx="21"/>
          </p:nvPr>
        </p:nvSpPr>
        <p:spPr>
          <a:xfrm>
            <a:off x="536970" y="5058766"/>
            <a:ext cx="5597132" cy="8154989"/>
          </a:xfrm>
          <a:prstGeom prst="rect">
            <a:avLst/>
          </a:prstGeom>
        </p:spPr>
        <p:txBody>
          <a:bodyPr lIns="91439" rIns="91439">
            <a:noAutofit/>
          </a:bodyPr>
          <a:lstStyle/>
          <a:p>
            <a:pPr/>
          </a:p>
        </p:txBody>
      </p:sp>
      <p:sp>
        <p:nvSpPr>
          <p:cNvPr id="1893" name="Picture Placeholder 14"/>
          <p:cNvSpPr/>
          <p:nvPr>
            <p:ph type="pic" sz="quarter" idx="22"/>
          </p:nvPr>
        </p:nvSpPr>
        <p:spPr>
          <a:xfrm>
            <a:off x="18249791" y="5058766"/>
            <a:ext cx="5597131" cy="8154989"/>
          </a:xfrm>
          <a:prstGeom prst="rect">
            <a:avLst/>
          </a:prstGeom>
        </p:spPr>
        <p:txBody>
          <a:bodyPr lIns="91439" rIns="91439">
            <a:noAutofit/>
          </a:bodyPr>
          <a:lstStyle/>
          <a:p>
            <a:pPr/>
          </a:p>
        </p:txBody>
      </p:sp>
      <p:sp>
        <p:nvSpPr>
          <p:cNvPr id="1894" name="Picture Placeholder 13"/>
          <p:cNvSpPr/>
          <p:nvPr>
            <p:ph type="pic" sz="quarter" idx="23"/>
          </p:nvPr>
        </p:nvSpPr>
        <p:spPr>
          <a:xfrm>
            <a:off x="12345531" y="5058766"/>
            <a:ext cx="5597130" cy="8154989"/>
          </a:xfrm>
          <a:prstGeom prst="rect">
            <a:avLst/>
          </a:prstGeom>
        </p:spPr>
        <p:txBody>
          <a:bodyPr lIns="91439" rIns="91439">
            <a:noAutofit/>
          </a:bodyPr>
          <a:lstStyle/>
          <a:p>
            <a:pPr/>
          </a:p>
        </p:txBody>
      </p:sp>
      <p:sp>
        <p:nvSpPr>
          <p:cNvPr id="1895" name="Picture Placeholder 12"/>
          <p:cNvSpPr/>
          <p:nvPr>
            <p:ph type="pic" sz="quarter" idx="24"/>
          </p:nvPr>
        </p:nvSpPr>
        <p:spPr>
          <a:xfrm>
            <a:off x="6441233" y="5058766"/>
            <a:ext cx="5597130" cy="8154989"/>
          </a:xfrm>
          <a:prstGeom prst="rect">
            <a:avLst/>
          </a:prstGeom>
        </p:spPr>
        <p:txBody>
          <a:bodyPr lIns="91439" rIns="91439">
            <a:noAutofit/>
          </a:bodyPr>
          <a:lstStyle/>
          <a:p>
            <a:pPr/>
          </a:p>
        </p:txBody>
      </p:sp>
      <p:grpSp>
        <p:nvGrpSpPr>
          <p:cNvPr id="1899" name="Group"/>
          <p:cNvGrpSpPr/>
          <p:nvPr/>
        </p:nvGrpSpPr>
        <p:grpSpPr>
          <a:xfrm>
            <a:off x="530658" y="4375623"/>
            <a:ext cx="335041" cy="335043"/>
            <a:chOff x="0" y="0"/>
            <a:chExt cx="335040" cy="335042"/>
          </a:xfrm>
        </p:grpSpPr>
        <p:sp>
          <p:nvSpPr>
            <p:cNvPr id="189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3" name="Group"/>
          <p:cNvGrpSpPr/>
          <p:nvPr/>
        </p:nvGrpSpPr>
        <p:grpSpPr>
          <a:xfrm>
            <a:off x="6414044" y="4375623"/>
            <a:ext cx="335043" cy="335043"/>
            <a:chOff x="0" y="0"/>
            <a:chExt cx="335042" cy="335042"/>
          </a:xfrm>
        </p:grpSpPr>
        <p:sp>
          <p:nvSpPr>
            <p:cNvPr id="19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7" name="Group"/>
          <p:cNvGrpSpPr/>
          <p:nvPr/>
        </p:nvGrpSpPr>
        <p:grpSpPr>
          <a:xfrm>
            <a:off x="12318341" y="4375623"/>
            <a:ext cx="335043" cy="335043"/>
            <a:chOff x="0" y="0"/>
            <a:chExt cx="335042" cy="335042"/>
          </a:xfrm>
        </p:grpSpPr>
        <p:sp>
          <p:nvSpPr>
            <p:cNvPr id="190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11" name="Group"/>
          <p:cNvGrpSpPr/>
          <p:nvPr/>
        </p:nvGrpSpPr>
        <p:grpSpPr>
          <a:xfrm>
            <a:off x="18222638" y="4375623"/>
            <a:ext cx="335041" cy="335043"/>
            <a:chOff x="0" y="0"/>
            <a:chExt cx="335040" cy="335042"/>
          </a:xfrm>
        </p:grpSpPr>
        <p:sp>
          <p:nvSpPr>
            <p:cNvPr id="190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1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12"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use multiple colors</a:t>
            </a:r>
          </a:p>
          <a:p>
            <a:pPr lvl="1"/>
            <a:r>
              <a:t/>
            </a:r>
          </a:p>
          <a:p>
            <a:pPr lvl="2"/>
            <a:r>
              <a:t/>
            </a:r>
          </a:p>
          <a:p>
            <a:pPr lvl="3"/>
            <a:r>
              <a:t/>
            </a:r>
          </a:p>
          <a:p>
            <a:pPr lvl="4"/>
            <a:r>
              <a:t/>
            </a:r>
          </a:p>
        </p:txBody>
      </p:sp>
      <p:sp>
        <p:nvSpPr>
          <p:cNvPr id="1913" name="Text Placeholder 14"/>
          <p:cNvSpPr/>
          <p:nvPr>
            <p:ph type="body" sz="quarter" idx="25" hasCustomPrompt="1"/>
          </p:nvPr>
        </p:nvSpPr>
        <p:spPr>
          <a:xfrm>
            <a:off x="6883365" y="4385012"/>
            <a:ext cx="5196235" cy="427746"/>
          </a:xfrm>
          <a:prstGeom prst="rect">
            <a:avLst/>
          </a:prstGeom>
        </p:spPr>
        <p:txBody>
          <a:bodyPr/>
          <a:lstStyle>
            <a:lvl1pPr>
              <a:lnSpc>
                <a:spcPct val="120000"/>
              </a:lnSpc>
              <a:defRPr sz="2000">
                <a:solidFill>
                  <a:srgbClr val="C0C0C0"/>
                </a:solidFill>
              </a:defRPr>
            </a:lvl1pPr>
          </a:lstStyle>
          <a:p>
            <a:pPr/>
            <a:r>
              <a:t>Don’t make logo different color</a:t>
            </a:r>
          </a:p>
        </p:txBody>
      </p:sp>
      <p:sp>
        <p:nvSpPr>
          <p:cNvPr id="1914" name="Text Placeholder 14"/>
          <p:cNvSpPr/>
          <p:nvPr>
            <p:ph type="body" sz="quarter" idx="26" hasCustomPrompt="1"/>
          </p:nvPr>
        </p:nvSpPr>
        <p:spPr>
          <a:xfrm>
            <a:off x="12780691" y="4385012"/>
            <a:ext cx="5196235" cy="427746"/>
          </a:xfrm>
          <a:prstGeom prst="rect">
            <a:avLst/>
          </a:prstGeom>
        </p:spPr>
        <p:txBody>
          <a:bodyPr/>
          <a:lstStyle>
            <a:lvl1pPr>
              <a:lnSpc>
                <a:spcPct val="120000"/>
              </a:lnSpc>
              <a:defRPr sz="2000">
                <a:solidFill>
                  <a:srgbClr val="C0C0C0"/>
                </a:solidFill>
              </a:defRPr>
            </a:lvl1pPr>
          </a:lstStyle>
          <a:p>
            <a:pPr/>
            <a:r>
              <a:t>Don’t use external colours</a:t>
            </a:r>
          </a:p>
        </p:txBody>
      </p:sp>
      <p:sp>
        <p:nvSpPr>
          <p:cNvPr id="191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16" name="Text Placeholder 14"/>
          <p:cNvSpPr/>
          <p:nvPr>
            <p:ph type="body" sz="quarter" idx="27" hasCustomPrompt="1"/>
          </p:nvPr>
        </p:nvSpPr>
        <p:spPr>
          <a:xfrm>
            <a:off x="18678019" y="4385012"/>
            <a:ext cx="5196235" cy="427746"/>
          </a:xfrm>
          <a:prstGeom prst="rect">
            <a:avLst/>
          </a:prstGeom>
        </p:spPr>
        <p:txBody>
          <a:bodyPr/>
          <a:lstStyle>
            <a:lvl1pPr>
              <a:lnSpc>
                <a:spcPct val="120000"/>
              </a:lnSpc>
              <a:defRPr sz="2000">
                <a:solidFill>
                  <a:srgbClr val="C0C0C0"/>
                </a:solidFill>
              </a:defRPr>
            </a:lvl1pPr>
          </a:lstStyle>
          <a:p>
            <a:pPr/>
            <a:r>
              <a:t>Don’t use colours that are hard to read</a:t>
            </a:r>
          </a:p>
        </p:txBody>
      </p:sp>
      <p:sp>
        <p:nvSpPr>
          <p:cNvPr id="1917"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91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1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Grey">
    <p:bg>
      <p:bgPr>
        <a:solidFill>
          <a:srgbClr val="CCCDD1"/>
        </a:solidFill>
      </p:bgPr>
    </p:bg>
    <p:spTree>
      <p:nvGrpSpPr>
        <p:cNvPr id="1" name=""/>
        <p:cNvGrpSpPr/>
        <p:nvPr/>
      </p:nvGrpSpPr>
      <p:grpSpPr>
        <a:xfrm>
          <a:off x="0" y="0"/>
          <a:ext cx="0" cy="0"/>
          <a:chOff x="0" y="0"/>
          <a:chExt cx="0" cy="0"/>
        </a:xfrm>
      </p:grpSpPr>
      <p:grpSp>
        <p:nvGrpSpPr>
          <p:cNvPr id="1928" name="Group"/>
          <p:cNvGrpSpPr/>
          <p:nvPr/>
        </p:nvGrpSpPr>
        <p:grpSpPr>
          <a:xfrm>
            <a:off x="530658" y="4375623"/>
            <a:ext cx="335041" cy="335043"/>
            <a:chOff x="0" y="0"/>
            <a:chExt cx="335040" cy="335042"/>
          </a:xfrm>
        </p:grpSpPr>
        <p:sp>
          <p:nvSpPr>
            <p:cNvPr id="192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2" name="Group"/>
          <p:cNvGrpSpPr/>
          <p:nvPr/>
        </p:nvGrpSpPr>
        <p:grpSpPr>
          <a:xfrm>
            <a:off x="6414044" y="4375623"/>
            <a:ext cx="335043" cy="335043"/>
            <a:chOff x="0" y="0"/>
            <a:chExt cx="335042" cy="335042"/>
          </a:xfrm>
        </p:grpSpPr>
        <p:sp>
          <p:nvSpPr>
            <p:cNvPr id="192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6" name="Group"/>
          <p:cNvGrpSpPr/>
          <p:nvPr/>
        </p:nvGrpSpPr>
        <p:grpSpPr>
          <a:xfrm>
            <a:off x="12318341" y="4375623"/>
            <a:ext cx="335043" cy="335043"/>
            <a:chOff x="0" y="0"/>
            <a:chExt cx="335042" cy="335042"/>
          </a:xfrm>
        </p:grpSpPr>
        <p:sp>
          <p:nvSpPr>
            <p:cNvPr id="193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40" name="Group"/>
          <p:cNvGrpSpPr/>
          <p:nvPr/>
        </p:nvGrpSpPr>
        <p:grpSpPr>
          <a:xfrm>
            <a:off x="18222638" y="4375623"/>
            <a:ext cx="335041" cy="335043"/>
            <a:chOff x="0" y="0"/>
            <a:chExt cx="335040" cy="335042"/>
          </a:xfrm>
        </p:grpSpPr>
        <p:sp>
          <p:nvSpPr>
            <p:cNvPr id="193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41"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42"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43"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45"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46"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947"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48"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49"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50"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51"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Dark">
    <p:bg>
      <p:bgPr>
        <a:solidFill>
          <a:srgbClr val="000000"/>
        </a:solidFill>
      </p:bgPr>
    </p:bg>
    <p:spTree>
      <p:nvGrpSpPr>
        <p:cNvPr id="1" name=""/>
        <p:cNvGrpSpPr/>
        <p:nvPr/>
      </p:nvGrpSpPr>
      <p:grpSpPr>
        <a:xfrm>
          <a:off x="0" y="0"/>
          <a:ext cx="0" cy="0"/>
          <a:chOff x="0" y="0"/>
          <a:chExt cx="0" cy="0"/>
        </a:xfrm>
      </p:grpSpPr>
      <p:grpSp>
        <p:nvGrpSpPr>
          <p:cNvPr id="1961" name="Group"/>
          <p:cNvGrpSpPr/>
          <p:nvPr/>
        </p:nvGrpSpPr>
        <p:grpSpPr>
          <a:xfrm>
            <a:off x="530658" y="4375623"/>
            <a:ext cx="335041" cy="335043"/>
            <a:chOff x="0" y="0"/>
            <a:chExt cx="335040" cy="335042"/>
          </a:xfrm>
        </p:grpSpPr>
        <p:sp>
          <p:nvSpPr>
            <p:cNvPr id="195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5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5" name="Group"/>
          <p:cNvGrpSpPr/>
          <p:nvPr/>
        </p:nvGrpSpPr>
        <p:grpSpPr>
          <a:xfrm>
            <a:off x="6414044" y="4375623"/>
            <a:ext cx="335043" cy="335043"/>
            <a:chOff x="0" y="0"/>
            <a:chExt cx="335042" cy="335042"/>
          </a:xfrm>
        </p:grpSpPr>
        <p:sp>
          <p:nvSpPr>
            <p:cNvPr id="196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9" name="Group"/>
          <p:cNvGrpSpPr/>
          <p:nvPr/>
        </p:nvGrpSpPr>
        <p:grpSpPr>
          <a:xfrm>
            <a:off x="12318341" y="4375623"/>
            <a:ext cx="335043" cy="335043"/>
            <a:chOff x="0" y="0"/>
            <a:chExt cx="335042" cy="335042"/>
          </a:xfrm>
        </p:grpSpPr>
        <p:sp>
          <p:nvSpPr>
            <p:cNvPr id="19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73" name="Group"/>
          <p:cNvGrpSpPr/>
          <p:nvPr/>
        </p:nvGrpSpPr>
        <p:grpSpPr>
          <a:xfrm>
            <a:off x="18222638" y="4375623"/>
            <a:ext cx="335041" cy="335043"/>
            <a:chOff x="0" y="0"/>
            <a:chExt cx="335040" cy="335042"/>
          </a:xfrm>
        </p:grpSpPr>
        <p:sp>
          <p:nvSpPr>
            <p:cNvPr id="197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74"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75"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76"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78"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79"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98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81"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82"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83"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84"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p:spTree>
      <p:nvGrpSpPr>
        <p:cNvPr id="1" name=""/>
        <p:cNvGrpSpPr/>
        <p:nvPr/>
      </p:nvGrpSpPr>
      <p:grpSpPr>
        <a:xfrm>
          <a:off x="0" y="0"/>
          <a:ext cx="0" cy="0"/>
          <a:chOff x="0" y="0"/>
          <a:chExt cx="0" cy="0"/>
        </a:xfrm>
      </p:grpSpPr>
      <p:sp>
        <p:nvSpPr>
          <p:cNvPr id="1991"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2"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3"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994"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995"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996"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41 – 42</a:t>
            </a:r>
          </a:p>
          <a:p>
            <a:pPr lvl="1"/>
            <a:r>
              <a:t/>
            </a:r>
          </a:p>
          <a:p>
            <a:pPr lvl="2"/>
            <a:r>
              <a:t/>
            </a:r>
          </a:p>
          <a:p>
            <a:pPr lvl="3"/>
            <a:r>
              <a:t/>
            </a:r>
          </a:p>
          <a:p>
            <a:pPr lvl="4"/>
            <a:r>
              <a:t/>
            </a:r>
          </a:p>
        </p:txBody>
      </p:sp>
      <p:sp>
        <p:nvSpPr>
          <p:cNvPr id="1997"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typeface</a:t>
            </a:r>
          </a:p>
        </p:txBody>
      </p:sp>
      <p:sp>
        <p:nvSpPr>
          <p:cNvPr id="1998" name="04 Typ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04 Typography</a:t>
            </a:r>
          </a:p>
        </p:txBody>
      </p:sp>
      <p:sp>
        <p:nvSpPr>
          <p:cNvPr id="1999"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43</a:t>
            </a:r>
          </a:p>
        </p:txBody>
      </p:sp>
      <p:sp>
        <p:nvSpPr>
          <p:cNvPr id="2000"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typeface</a:t>
            </a:r>
          </a:p>
        </p:txBody>
      </p:sp>
      <p:sp>
        <p:nvSpPr>
          <p:cNvPr id="20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02"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44</a:t>
            </a:r>
          </a:p>
        </p:txBody>
      </p:sp>
      <p:sp>
        <p:nvSpPr>
          <p:cNvPr id="2003" name="Text Placeholder 14"/>
          <p:cNvSpPr/>
          <p:nvPr>
            <p:ph type="body" sz="quarter" idx="25" hasCustomPrompt="1"/>
          </p:nvPr>
        </p:nvSpPr>
        <p:spPr>
          <a:xfrm>
            <a:off x="537006" y="9539795"/>
            <a:ext cx="5519813" cy="523221"/>
          </a:xfrm>
          <a:prstGeom prst="rect">
            <a:avLst/>
          </a:prstGeom>
        </p:spPr>
        <p:txBody>
          <a:bodyPr/>
          <a:lstStyle>
            <a:lvl1pPr>
              <a:defRPr sz="2800"/>
            </a:lvl1pPr>
          </a:lstStyle>
          <a:p>
            <a:pPr/>
            <a:r>
              <a:t>Type hierarchy</a:t>
            </a:r>
          </a:p>
        </p:txBody>
      </p:sp>
      <p:sp>
        <p:nvSpPr>
          <p:cNvPr id="2004"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45</a:t>
            </a:r>
          </a:p>
        </p:txBody>
      </p:sp>
      <p:sp>
        <p:nvSpPr>
          <p:cNvPr id="2005" name="Text Placeholder 14"/>
          <p:cNvSpPr/>
          <p:nvPr>
            <p:ph type="body" sz="quarter" idx="27" hasCustomPrompt="1"/>
          </p:nvPr>
        </p:nvSpPr>
        <p:spPr>
          <a:xfrm>
            <a:off x="537006" y="10512776"/>
            <a:ext cx="5519813" cy="523221"/>
          </a:xfrm>
          <a:prstGeom prst="rect">
            <a:avLst/>
          </a:prstGeom>
        </p:spPr>
        <p:txBody>
          <a:bodyPr/>
          <a:lstStyle>
            <a:lvl1pPr>
              <a:defRPr sz="2800"/>
            </a:lvl1pPr>
          </a:lstStyle>
          <a:p>
            <a:pPr/>
            <a:r>
              <a:t>Highlighting</a:t>
            </a:r>
          </a:p>
        </p:txBody>
      </p:sp>
      <p:sp>
        <p:nvSpPr>
          <p:cNvPr id="2006"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46</a:t>
            </a:r>
          </a:p>
        </p:txBody>
      </p:sp>
      <p:sp>
        <p:nvSpPr>
          <p:cNvPr id="2007" name="Text Placeholder 14"/>
          <p:cNvSpPr/>
          <p:nvPr>
            <p:ph type="body" sz="quarter" idx="29" hasCustomPrompt="1"/>
          </p:nvPr>
        </p:nvSpPr>
        <p:spPr>
          <a:xfrm>
            <a:off x="537006" y="11485759"/>
            <a:ext cx="5519813" cy="523221"/>
          </a:xfrm>
          <a:prstGeom prst="rect">
            <a:avLst/>
          </a:prstGeom>
        </p:spPr>
        <p:txBody>
          <a:bodyPr/>
          <a:lstStyle>
            <a:lvl1pPr>
              <a:defRPr sz="2800"/>
            </a:lvl1pPr>
          </a:lstStyle>
          <a:p>
            <a:pPr/>
            <a:r>
              <a:t>Tonal flex</a:t>
            </a:r>
          </a:p>
        </p:txBody>
      </p:sp>
      <p:sp>
        <p:nvSpPr>
          <p:cNvPr id="2008"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47</a:t>
            </a:r>
          </a:p>
        </p:txBody>
      </p:sp>
      <p:sp>
        <p:nvSpPr>
          <p:cNvPr id="2009" name="Text Placeholder 14"/>
          <p:cNvSpPr/>
          <p:nvPr>
            <p:ph type="body" sz="quarter" idx="31" hasCustomPrompt="1"/>
          </p:nvPr>
        </p:nvSpPr>
        <p:spPr>
          <a:xfrm>
            <a:off x="537006" y="12458741"/>
            <a:ext cx="5519813" cy="523221"/>
          </a:xfrm>
          <a:prstGeom prst="rect">
            <a:avLst/>
          </a:prstGeom>
        </p:spPr>
        <p:txBody>
          <a:bodyPr/>
          <a:lstStyle>
            <a:lvl1pPr>
              <a:defRPr sz="2800"/>
            </a:lvl1pPr>
          </a:lstStyle>
          <a:p>
            <a:pPr/>
            <a:r>
              <a:t>Things to avoid</a:t>
            </a:r>
          </a:p>
        </p:txBody>
      </p:sp>
      <p:sp>
        <p:nvSpPr>
          <p:cNvPr id="2010"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11"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12"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13"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14"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15"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Grey">
    <p:bg>
      <p:bgPr>
        <a:solidFill>
          <a:srgbClr val="CCCDD1"/>
        </a:solidFill>
      </p:bgPr>
    </p:bg>
    <p:spTree>
      <p:nvGrpSpPr>
        <p:cNvPr id="1" name=""/>
        <p:cNvGrpSpPr/>
        <p:nvPr/>
      </p:nvGrpSpPr>
      <p:grpSpPr>
        <a:xfrm>
          <a:off x="0" y="0"/>
          <a:ext cx="0" cy="0"/>
          <a:chOff x="0" y="0"/>
          <a:chExt cx="0" cy="0"/>
        </a:xfrm>
      </p:grpSpPr>
      <p:sp>
        <p:nvSpPr>
          <p:cNvPr id="20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6"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7"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41 – 42</a:t>
            </a:r>
          </a:p>
          <a:p>
            <a:pPr lvl="1"/>
            <a:r>
              <a:t/>
            </a:r>
          </a:p>
          <a:p>
            <a:pPr lvl="2"/>
            <a:r>
              <a:t/>
            </a:r>
          </a:p>
          <a:p>
            <a:pPr lvl="3"/>
            <a:r>
              <a:t/>
            </a:r>
          </a:p>
          <a:p>
            <a:pPr lvl="4"/>
            <a:r>
              <a:t/>
            </a:r>
          </a:p>
        </p:txBody>
      </p:sp>
      <p:sp>
        <p:nvSpPr>
          <p:cNvPr id="2028"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29"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30"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43</a:t>
            </a:r>
          </a:p>
        </p:txBody>
      </p:sp>
      <p:sp>
        <p:nvSpPr>
          <p:cNvPr id="2031"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33"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44</a:t>
            </a:r>
          </a:p>
        </p:txBody>
      </p:sp>
      <p:sp>
        <p:nvSpPr>
          <p:cNvPr id="2034"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35"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45</a:t>
            </a:r>
          </a:p>
        </p:txBody>
      </p:sp>
      <p:sp>
        <p:nvSpPr>
          <p:cNvPr id="2036"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37"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46</a:t>
            </a:r>
          </a:p>
        </p:txBody>
      </p:sp>
      <p:sp>
        <p:nvSpPr>
          <p:cNvPr id="2038"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39"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47</a:t>
            </a:r>
          </a:p>
        </p:txBody>
      </p:sp>
      <p:sp>
        <p:nvSpPr>
          <p:cNvPr id="2040"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41"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42"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43"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44"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45"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46"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Dark">
    <p:bg>
      <p:bgPr>
        <a:solidFill>
          <a:srgbClr val="000000"/>
        </a:solidFill>
      </p:bgPr>
    </p:bg>
    <p:spTree>
      <p:nvGrpSpPr>
        <p:cNvPr id="1" name=""/>
        <p:cNvGrpSpPr/>
        <p:nvPr/>
      </p:nvGrpSpPr>
      <p:grpSpPr>
        <a:xfrm>
          <a:off x="0" y="0"/>
          <a:ext cx="0" cy="0"/>
          <a:chOff x="0" y="0"/>
          <a:chExt cx="0" cy="0"/>
        </a:xfrm>
      </p:grpSpPr>
      <p:sp>
        <p:nvSpPr>
          <p:cNvPr id="205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6"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7"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8"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41 – 42</a:t>
            </a:r>
          </a:p>
          <a:p>
            <a:pPr lvl="1"/>
            <a:r>
              <a:t/>
            </a:r>
          </a:p>
          <a:p>
            <a:pPr lvl="2"/>
            <a:r>
              <a:t/>
            </a:r>
          </a:p>
          <a:p>
            <a:pPr lvl="3"/>
            <a:r>
              <a:t/>
            </a:r>
          </a:p>
          <a:p>
            <a:pPr lvl="4"/>
            <a:r>
              <a:t/>
            </a:r>
          </a:p>
        </p:txBody>
      </p:sp>
      <p:sp>
        <p:nvSpPr>
          <p:cNvPr id="2059"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60"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61"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43</a:t>
            </a:r>
          </a:p>
        </p:txBody>
      </p:sp>
      <p:sp>
        <p:nvSpPr>
          <p:cNvPr id="2062"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64"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44</a:t>
            </a:r>
          </a:p>
        </p:txBody>
      </p:sp>
      <p:sp>
        <p:nvSpPr>
          <p:cNvPr id="2065"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66"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45</a:t>
            </a:r>
          </a:p>
        </p:txBody>
      </p:sp>
      <p:sp>
        <p:nvSpPr>
          <p:cNvPr id="2067"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68"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46</a:t>
            </a:r>
          </a:p>
        </p:txBody>
      </p:sp>
      <p:sp>
        <p:nvSpPr>
          <p:cNvPr id="2069"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70"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47</a:t>
            </a:r>
          </a:p>
        </p:txBody>
      </p:sp>
      <p:sp>
        <p:nvSpPr>
          <p:cNvPr id="2071"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72"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73"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74"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75"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76"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77"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p:spTree>
      <p:nvGrpSpPr>
        <p:cNvPr id="1" name=""/>
        <p:cNvGrpSpPr/>
        <p:nvPr/>
      </p:nvGrpSpPr>
      <p:grpSpPr>
        <a:xfrm>
          <a:off x="0" y="0"/>
          <a:ext cx="0" cy="0"/>
          <a:chOff x="0" y="0"/>
          <a:chExt cx="0" cy="0"/>
        </a:xfrm>
      </p:grpSpPr>
      <p:sp>
        <p:nvSpPr>
          <p:cNvPr id="208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5"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C0C0C0"/>
                </a:solidFill>
              </a:defRPr>
            </a:lvl1pPr>
          </a:lstStyle>
          <a:p>
            <a:pPr/>
            <a:r>
              <a:t>Logo in-situ</a:t>
            </a:r>
          </a:p>
        </p:txBody>
      </p:sp>
      <p:sp>
        <p:nvSpPr>
          <p:cNvPr id="20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Grey">
    <p:bg>
      <p:bgPr>
        <a:solidFill>
          <a:srgbClr val="CCCDD1"/>
        </a:solidFill>
      </p:bgPr>
    </p:bg>
    <p:spTree>
      <p:nvGrpSpPr>
        <p:cNvPr id="1" name=""/>
        <p:cNvGrpSpPr/>
        <p:nvPr/>
      </p:nvGrpSpPr>
      <p:grpSpPr>
        <a:xfrm>
          <a:off x="0" y="0"/>
          <a:ext cx="0" cy="0"/>
          <a:chOff x="0" y="0"/>
          <a:chExt cx="0" cy="0"/>
        </a:xfrm>
      </p:grpSpPr>
      <p:sp>
        <p:nvSpPr>
          <p:cNvPr id="21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1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Grey">
    <p:bg>
      <p:bgPr>
        <a:solidFill>
          <a:srgbClr val="CCCDD1"/>
        </a:solidFill>
      </p:bgPr>
    </p:bg>
    <p:spTree>
      <p:nvGrpSpPr>
        <p:cNvPr id="1" name=""/>
        <p:cNvGrpSpPr/>
        <p:nvPr/>
      </p:nvGrpSpPr>
      <p:grpSpPr>
        <a:xfrm>
          <a:off x="0" y="0"/>
          <a:ext cx="0" cy="0"/>
          <a:chOff x="0" y="0"/>
          <a:chExt cx="0" cy="0"/>
        </a:xfrm>
      </p:grpSpPr>
      <p:sp>
        <p:nvSpPr>
          <p:cNvPr id="2093"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94"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2F2F2"/>
                </a:solidFill>
              </a:defRPr>
            </a:lvl1pPr>
          </a:lstStyle>
          <a:p>
            <a:pPr/>
            <a:r>
              <a:t>Logo in-situ</a:t>
            </a:r>
          </a:p>
        </p:txBody>
      </p:sp>
      <p:sp>
        <p:nvSpPr>
          <p:cNvPr id="20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Dark">
    <p:bg>
      <p:bgPr>
        <a:solidFill>
          <a:srgbClr val="000000"/>
        </a:solidFill>
      </p:bgPr>
    </p:bg>
    <p:spTree>
      <p:nvGrpSpPr>
        <p:cNvPr id="1" name=""/>
        <p:cNvGrpSpPr/>
        <p:nvPr/>
      </p:nvGrpSpPr>
      <p:grpSpPr>
        <a:xfrm>
          <a:off x="0" y="0"/>
          <a:ext cx="0" cy="0"/>
          <a:chOff x="0" y="0"/>
          <a:chExt cx="0" cy="0"/>
        </a:xfrm>
      </p:grpSpPr>
      <p:sp>
        <p:nvSpPr>
          <p:cNvPr id="2102"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03"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808080"/>
                </a:solidFill>
              </a:defRPr>
            </a:lvl1pPr>
          </a:lstStyle>
          <a:p>
            <a:pPr/>
            <a:r>
              <a:t>Logo in-situ</a:t>
            </a:r>
          </a:p>
        </p:txBody>
      </p:sp>
      <p:sp>
        <p:nvSpPr>
          <p:cNvPr id="21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p:spTree>
      <p:nvGrpSpPr>
        <p:cNvPr id="1" name=""/>
        <p:cNvGrpSpPr/>
        <p:nvPr/>
      </p:nvGrpSpPr>
      <p:grpSpPr>
        <a:xfrm>
          <a:off x="0" y="0"/>
          <a:ext cx="0" cy="0"/>
          <a:chOff x="0" y="0"/>
          <a:chExt cx="0" cy="0"/>
        </a:xfrm>
      </p:grpSpPr>
      <p:sp>
        <p:nvSpPr>
          <p:cNvPr id="2111"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2" name="Body Level One…"/>
          <p:cNvSpPr txBox="1"/>
          <p:nvPr>
            <p:ph type="body" sz="quarter" idx="1" hasCustomPrompt="1"/>
          </p:nvPr>
        </p:nvSpPr>
        <p:spPr>
          <a:xfrm>
            <a:off x="3693778" y="2082375"/>
            <a:ext cx="5196235" cy="400111"/>
          </a:xfrm>
          <a:prstGeom prst="rect">
            <a:avLst/>
          </a:prstGeom>
        </p:spPr>
        <p:txBody>
          <a:bodyPr/>
          <a:lstStyle>
            <a:lvl1pPr algn="ctr">
              <a:defRPr sz="2000"/>
            </a:lvl1pPr>
            <a:lvl2pPr algn="ctr">
              <a:defRPr sz="2000"/>
            </a:lvl2pPr>
            <a:lvl3pPr algn="ctr">
              <a:defRPr sz="2000"/>
            </a:lvl3pPr>
            <a:lvl4pPr algn="ctr">
              <a:defRPr sz="2000"/>
            </a:lvl4pPr>
            <a:lvl5pPr algn="ctr">
              <a:defRPr sz="2000"/>
            </a:lvl5pPr>
          </a:lstStyle>
          <a:p>
            <a:pPr/>
            <a:r>
              <a:t>Primary typeface</a:t>
            </a:r>
          </a:p>
          <a:p>
            <a:pPr lvl="1"/>
            <a:r>
              <a:t/>
            </a:r>
          </a:p>
          <a:p>
            <a:pPr lvl="2"/>
            <a:r>
              <a:t/>
            </a:r>
          </a:p>
          <a:p>
            <a:pPr lvl="3"/>
            <a:r>
              <a:t/>
            </a:r>
          </a:p>
          <a:p>
            <a:pPr lvl="4"/>
            <a:r>
              <a:t/>
            </a:r>
          </a:p>
        </p:txBody>
      </p:sp>
      <p:sp>
        <p:nvSpPr>
          <p:cNvPr id="2113"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4" name="Helvetica"/>
          <p:cNvSpPr txBox="1"/>
          <p:nvPr>
            <p:ph type="body" sz="quarter" idx="21"/>
          </p:nvPr>
        </p:nvSpPr>
        <p:spPr>
          <a:xfrm>
            <a:off x="1906819" y="6058141"/>
            <a:ext cx="8770151" cy="2370457"/>
          </a:xfrm>
          <a:prstGeom prst="rect">
            <a:avLst/>
          </a:prstGeom>
        </p:spPr>
        <p:txBody>
          <a:bodyPr/>
          <a:lstStyle/>
          <a:p>
            <a:pPr algn="ctr">
              <a:lnSpc>
                <a:spcPct val="110000"/>
              </a:lnSpc>
              <a:defRPr spc="-500" sz="15000">
                <a:solidFill>
                  <a:srgbClr val="000000">
                    <a:alpha val="50000"/>
                  </a:srgbClr>
                </a:solidFill>
              </a:defRPr>
            </a:pPr>
          </a:p>
        </p:txBody>
      </p:sp>
      <p:sp>
        <p:nvSpPr>
          <p:cNvPr id="2115" name="Georgia"/>
          <p:cNvSpPr txBox="1"/>
          <p:nvPr>
            <p:ph type="body" sz="quarter" idx="22"/>
          </p:nvPr>
        </p:nvSpPr>
        <p:spPr>
          <a:xfrm>
            <a:off x="13682468" y="6058141"/>
            <a:ext cx="8770151" cy="2273302"/>
          </a:xfrm>
          <a:prstGeom prst="rect">
            <a:avLst/>
          </a:prstGeom>
        </p:spPr>
        <p:txBody>
          <a:bodyPr/>
          <a:lstStyle/>
          <a:p>
            <a:pPr algn="ctr">
              <a:lnSpc>
                <a:spcPct val="110000"/>
              </a:lnSpc>
              <a:defRPr sz="15000">
                <a:solidFill>
                  <a:srgbClr val="000000">
                    <a:alpha val="50000"/>
                  </a:srgbClr>
                </a:solidFill>
                <a:latin typeface="Georgia"/>
                <a:ea typeface="Georgia"/>
                <a:cs typeface="Georgia"/>
                <a:sym typeface="Georgia"/>
              </a:defRPr>
            </a:pPr>
          </a:p>
        </p:txBody>
      </p:sp>
      <p:sp>
        <p:nvSpPr>
          <p:cNvPr id="2116" name="Text Placeholder 14"/>
          <p:cNvSpPr/>
          <p:nvPr>
            <p:ph type="body" sz="quarter" idx="23" hasCustomPrompt="1"/>
          </p:nvPr>
        </p:nvSpPr>
        <p:spPr>
          <a:xfrm>
            <a:off x="15469424" y="2082375"/>
            <a:ext cx="5196235" cy="400111"/>
          </a:xfrm>
          <a:prstGeom prst="rect">
            <a:avLst/>
          </a:prstGeom>
        </p:spPr>
        <p:txBody>
          <a:bodyPr/>
          <a:lstStyle>
            <a:lvl1pPr algn="ctr">
              <a:defRPr sz="2000"/>
            </a:lvl1pPr>
          </a:lstStyle>
          <a:p>
            <a:pPr/>
            <a:r>
              <a:t>Secondary typeface</a:t>
            </a:r>
          </a:p>
        </p:txBody>
      </p:sp>
      <p:sp>
        <p:nvSpPr>
          <p:cNvPr id="2117"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Grey">
    <p:bg>
      <p:bgPr>
        <a:solidFill>
          <a:srgbClr val="CCCDD1"/>
        </a:solidFill>
      </p:bgPr>
    </p:bg>
    <p:spTree>
      <p:nvGrpSpPr>
        <p:cNvPr id="1" name=""/>
        <p:cNvGrpSpPr/>
        <p:nvPr/>
      </p:nvGrpSpPr>
      <p:grpSpPr>
        <a:xfrm>
          <a:off x="0" y="0"/>
          <a:ext cx="0" cy="0"/>
          <a:chOff x="0" y="0"/>
          <a:chExt cx="0" cy="0"/>
        </a:xfrm>
      </p:grpSpPr>
      <p:sp>
        <p:nvSpPr>
          <p:cNvPr id="2125"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6"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7"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75000"/>
                  </a:srgbClr>
                </a:solidFill>
              </a:defRPr>
            </a:lvl1pPr>
            <a:lvl2pPr algn="ctr">
              <a:lnSpc>
                <a:spcPct val="110000"/>
              </a:lnSpc>
              <a:defRPr spc="-450" sz="15000">
                <a:solidFill>
                  <a:srgbClr val="FFFFFF">
                    <a:alpha val="75000"/>
                  </a:srgbClr>
                </a:solidFill>
              </a:defRPr>
            </a:lvl2pPr>
            <a:lvl3pPr algn="ctr">
              <a:lnSpc>
                <a:spcPct val="110000"/>
              </a:lnSpc>
              <a:defRPr spc="-450" sz="15000">
                <a:solidFill>
                  <a:srgbClr val="FFFFFF">
                    <a:alpha val="75000"/>
                  </a:srgbClr>
                </a:solidFill>
              </a:defRPr>
            </a:lvl3pPr>
            <a:lvl4pPr algn="ctr">
              <a:lnSpc>
                <a:spcPct val="110000"/>
              </a:lnSpc>
              <a:defRPr spc="-450" sz="15000">
                <a:solidFill>
                  <a:srgbClr val="FFFFFF">
                    <a:alpha val="75000"/>
                  </a:srgbClr>
                </a:solidFill>
              </a:defRPr>
            </a:lvl4pPr>
            <a:lvl5pPr algn="ctr">
              <a:lnSpc>
                <a:spcPct val="110000"/>
              </a:lnSpc>
              <a:defRPr spc="-450" sz="15000">
                <a:solidFill>
                  <a:srgbClr val="FFFFFF">
                    <a:alpha val="75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28"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75000"/>
                  </a:srgbClr>
                </a:solidFill>
                <a:latin typeface="Georgia"/>
                <a:ea typeface="Georgia"/>
                <a:cs typeface="Georgia"/>
                <a:sym typeface="Georgia"/>
              </a:defRPr>
            </a:pPr>
          </a:p>
        </p:txBody>
      </p:sp>
      <p:sp>
        <p:nvSpPr>
          <p:cNvPr id="2129"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30"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31" name="Text Placeholder 14"/>
          <p:cNvSpPr/>
          <p:nvPr>
            <p:ph type="body" sz="quarter" idx="24" hasCustomPrompt="1"/>
          </p:nvPr>
        </p:nvSpPr>
        <p:spPr>
          <a:xfrm>
            <a:off x="537005" y="505741"/>
            <a:ext cx="5194801" cy="369334"/>
          </a:xfrm>
          <a:prstGeom prst="rect">
            <a:avLst/>
          </a:prstGeom>
        </p:spPr>
        <p:txBody>
          <a:bodyPr/>
          <a:lstStyle>
            <a:lvl1pPr defTabSz="734694">
              <a:lnSpc>
                <a:spcPct val="90000"/>
              </a:lnSpc>
              <a:defRPr sz="1779">
                <a:solidFill>
                  <a:srgbClr val="F2F2F2"/>
                </a:solidFill>
              </a:defRPr>
            </a:lvl1pPr>
          </a:lstStyle>
          <a:p>
            <a:pPr/>
            <a:r>
              <a:t>Typography</a:t>
            </a:r>
          </a:p>
        </p:txBody>
      </p:sp>
      <p:sp>
        <p:nvSpPr>
          <p:cNvPr id="21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Dark">
    <p:bg>
      <p:bgPr>
        <a:solidFill>
          <a:srgbClr val="000000"/>
        </a:solidFill>
      </p:bgPr>
    </p:bg>
    <p:spTree>
      <p:nvGrpSpPr>
        <p:cNvPr id="1" name=""/>
        <p:cNvGrpSpPr/>
        <p:nvPr/>
      </p:nvGrpSpPr>
      <p:grpSpPr>
        <a:xfrm>
          <a:off x="0" y="0"/>
          <a:ext cx="0" cy="0"/>
          <a:chOff x="0" y="0"/>
          <a:chExt cx="0" cy="0"/>
        </a:xfrm>
      </p:grpSpPr>
      <p:sp>
        <p:nvSpPr>
          <p:cNvPr id="2139" name="Rounded Rectangle"/>
          <p:cNvSpPr/>
          <p:nvPr/>
        </p:nvSpPr>
        <p:spPr>
          <a:xfrm>
            <a:off x="537006" y="1278723"/>
            <a:ext cx="11509774"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0" name="Rounded Rectangle"/>
          <p:cNvSpPr/>
          <p:nvPr/>
        </p:nvSpPr>
        <p:spPr>
          <a:xfrm>
            <a:off x="12312656" y="1278723"/>
            <a:ext cx="11509773"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1"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50000"/>
                  </a:srgbClr>
                </a:solidFill>
              </a:defRPr>
            </a:lvl1pPr>
            <a:lvl2pPr algn="ctr">
              <a:lnSpc>
                <a:spcPct val="110000"/>
              </a:lnSpc>
              <a:defRPr spc="-450" sz="15000">
                <a:solidFill>
                  <a:srgbClr val="FFFFFF">
                    <a:alpha val="50000"/>
                  </a:srgbClr>
                </a:solidFill>
              </a:defRPr>
            </a:lvl2pPr>
            <a:lvl3pPr algn="ctr">
              <a:lnSpc>
                <a:spcPct val="110000"/>
              </a:lnSpc>
              <a:defRPr spc="-450" sz="15000">
                <a:solidFill>
                  <a:srgbClr val="FFFFFF">
                    <a:alpha val="50000"/>
                  </a:srgbClr>
                </a:solidFill>
              </a:defRPr>
            </a:lvl3pPr>
            <a:lvl4pPr algn="ctr">
              <a:lnSpc>
                <a:spcPct val="110000"/>
              </a:lnSpc>
              <a:defRPr spc="-450" sz="15000">
                <a:solidFill>
                  <a:srgbClr val="FFFFFF">
                    <a:alpha val="50000"/>
                  </a:srgbClr>
                </a:solidFill>
              </a:defRPr>
            </a:lvl4pPr>
            <a:lvl5pPr algn="ctr">
              <a:lnSpc>
                <a:spcPct val="110000"/>
              </a:lnSpc>
              <a:defRPr spc="-450" sz="15000">
                <a:solidFill>
                  <a:srgbClr val="FFFFFF">
                    <a:alpha val="50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42"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50000"/>
                  </a:srgbClr>
                </a:solidFill>
                <a:latin typeface="Georgia"/>
                <a:ea typeface="Georgia"/>
                <a:cs typeface="Georgia"/>
                <a:sym typeface="Georgia"/>
              </a:defRPr>
            </a:pPr>
          </a:p>
        </p:txBody>
      </p:sp>
      <p:sp>
        <p:nvSpPr>
          <p:cNvPr id="2143"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44"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45" name="Text Placeholder 14"/>
          <p:cNvSpPr/>
          <p:nvPr>
            <p:ph type="body" sz="quarter" idx="24"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1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p:spTree>
      <p:nvGrpSpPr>
        <p:cNvPr id="1" name=""/>
        <p:cNvGrpSpPr/>
        <p:nvPr/>
      </p:nvGrpSpPr>
      <p:grpSpPr>
        <a:xfrm>
          <a:off x="0" y="0"/>
          <a:ext cx="0" cy="0"/>
          <a:chOff x="0" y="0"/>
          <a:chExt cx="0" cy="0"/>
        </a:xfrm>
      </p:grpSpPr>
      <p:sp>
        <p:nvSpPr>
          <p:cNvPr id="2153" name="Body Level One…"/>
          <p:cNvSpPr txBox="1"/>
          <p:nvPr>
            <p:ph type="body" idx="1" hasCustomPrompt="1"/>
          </p:nvPr>
        </p:nvSpPr>
        <p:spPr>
          <a:xfrm>
            <a:off x="537006" y="5909924"/>
            <a:ext cx="23267299" cy="7819538"/>
          </a:xfrm>
          <a:prstGeom prst="rect">
            <a:avLst/>
          </a:prstGeom>
        </p:spPr>
        <p:txBody>
          <a:bodyPr anchor="b"/>
          <a:lstStyle>
            <a:lvl1pPr>
              <a:lnSpc>
                <a:spcPct val="70000"/>
              </a:lnSpc>
              <a:defRPr spc="-880" sz="29500">
                <a:solidFill>
                  <a:srgbClr val="808080"/>
                </a:solidFill>
              </a:defRPr>
            </a:lvl1pPr>
            <a:lvl2pPr>
              <a:lnSpc>
                <a:spcPct val="70000"/>
              </a:lnSpc>
              <a:defRPr spc="-880" sz="29500">
                <a:solidFill>
                  <a:srgbClr val="808080"/>
                </a:solidFill>
              </a:defRPr>
            </a:lvl2pPr>
            <a:lvl3pPr>
              <a:lnSpc>
                <a:spcPct val="70000"/>
              </a:lnSpc>
              <a:defRPr spc="-880" sz="29500">
                <a:solidFill>
                  <a:srgbClr val="808080"/>
                </a:solidFill>
              </a:defRPr>
            </a:lvl3pPr>
            <a:lvl4pPr>
              <a:lnSpc>
                <a:spcPct val="70000"/>
              </a:lnSpc>
              <a:defRPr spc="-880" sz="29500">
                <a:solidFill>
                  <a:srgbClr val="808080"/>
                </a:solidFill>
              </a:defRPr>
            </a:lvl4pPr>
            <a:lvl5pPr>
              <a:lnSpc>
                <a:spcPct val="70000"/>
              </a:lnSpc>
              <a:defRPr spc="-880" sz="29500">
                <a:solidFill>
                  <a:srgbClr val="808080"/>
                </a:solidFill>
              </a:defRPr>
            </a:lvl5pPr>
          </a:lstStyle>
          <a:p>
            <a:pPr/>
            <a:r>
              <a:t>HelveticaNeue Medium</a:t>
            </a:r>
          </a:p>
          <a:p>
            <a:pPr lvl="1"/>
            <a:r>
              <a:t/>
            </a:r>
          </a:p>
          <a:p>
            <a:pPr lvl="2"/>
            <a:r>
              <a:t/>
            </a:r>
          </a:p>
          <a:p>
            <a:pPr lvl="3"/>
            <a:r>
              <a:t/>
            </a:r>
          </a:p>
          <a:p>
            <a:pPr lvl="4"/>
            <a:r>
              <a:t/>
            </a:r>
          </a:p>
        </p:txBody>
      </p:sp>
      <p:sp>
        <p:nvSpPr>
          <p:cNvPr id="2154"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5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lvl1pPr>
          </a:lstStyle>
          <a:p>
            <a:pPr/>
            <a:r>
              <a:t>Primary typeface</a:t>
            </a:r>
          </a:p>
        </p:txBody>
      </p:sp>
      <p:sp>
        <p:nvSpPr>
          <p:cNvPr id="2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57"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Grey">
    <p:bg>
      <p:bgPr>
        <a:solidFill>
          <a:srgbClr val="CCCDD1"/>
        </a:solidFill>
      </p:bgPr>
    </p:bg>
    <p:spTree>
      <p:nvGrpSpPr>
        <p:cNvPr id="1" name=""/>
        <p:cNvGrpSpPr/>
        <p:nvPr/>
      </p:nvGrpSpPr>
      <p:grpSpPr>
        <a:xfrm>
          <a:off x="0" y="0"/>
          <a:ext cx="0" cy="0"/>
          <a:chOff x="0" y="0"/>
          <a:chExt cx="0" cy="0"/>
        </a:xfrm>
      </p:grpSpPr>
      <p:sp>
        <p:nvSpPr>
          <p:cNvPr id="2164"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16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6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67"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F2F2F2"/>
                </a:solidFill>
              </a:defRPr>
            </a:lvl1pPr>
          </a:lstStyle>
          <a:p>
            <a:pPr/>
            <a:r>
              <a:t>Helvetica Neue Medium</a:t>
            </a:r>
          </a:p>
        </p:txBody>
      </p:sp>
      <p:sp>
        <p:nvSpPr>
          <p:cNvPr id="2168"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Black">
    <p:bg>
      <p:bgPr>
        <a:solidFill>
          <a:srgbClr val="000000"/>
        </a:solidFill>
      </p:bgPr>
    </p:bg>
    <p:spTree>
      <p:nvGrpSpPr>
        <p:cNvPr id="1" name=""/>
        <p:cNvGrpSpPr/>
        <p:nvPr/>
      </p:nvGrpSpPr>
      <p:grpSpPr>
        <a:xfrm>
          <a:off x="0" y="0"/>
          <a:ext cx="0" cy="0"/>
          <a:chOff x="0" y="0"/>
          <a:chExt cx="0" cy="0"/>
        </a:xfrm>
      </p:grpSpPr>
      <p:sp>
        <p:nvSpPr>
          <p:cNvPr id="2175"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176"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78"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808080"/>
                </a:solidFill>
              </a:defRPr>
            </a:lvl1pPr>
          </a:lstStyle>
          <a:p>
            <a:pPr/>
            <a:r>
              <a:t>Helvetica Neue Medium</a:t>
            </a:r>
          </a:p>
        </p:txBody>
      </p:sp>
      <p:sp>
        <p:nvSpPr>
          <p:cNvPr id="2179"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p:spTree>
      <p:nvGrpSpPr>
        <p:cNvPr id="1" name=""/>
        <p:cNvGrpSpPr/>
        <p:nvPr/>
      </p:nvGrpSpPr>
      <p:grpSpPr>
        <a:xfrm>
          <a:off x="0" y="0"/>
          <a:ext cx="0" cy="0"/>
          <a:chOff x="0" y="0"/>
          <a:chExt cx="0" cy="0"/>
        </a:xfrm>
      </p:grpSpPr>
      <p:sp>
        <p:nvSpPr>
          <p:cNvPr id="218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18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lvl1pPr>
            <a:lvl2pPr>
              <a:lnSpc>
                <a:spcPct val="90000"/>
              </a:lnSpc>
              <a:defRPr spc="-100" sz="3400"/>
            </a:lvl2pPr>
            <a:lvl3pPr>
              <a:lnSpc>
                <a:spcPct val="90000"/>
              </a:lnSpc>
              <a:defRPr spc="-100" sz="3400"/>
            </a:lvl3pPr>
            <a:lvl4pPr>
              <a:lnSpc>
                <a:spcPct val="90000"/>
              </a:lnSpc>
              <a:defRPr spc="-100" sz="3400"/>
            </a:lvl4pPr>
            <a:lvl5pPr>
              <a:lnSpc>
                <a:spcPct val="90000"/>
              </a:lnSpc>
              <a:defRPr spc="-100" sz="3400"/>
            </a:lvl5pPr>
          </a:lstStyle>
          <a:p>
            <a:pPr/>
            <a:r>
              <a:t>Primary typeface</a:t>
            </a:r>
          </a:p>
          <a:p>
            <a:pPr lvl="1"/>
            <a:r>
              <a:t/>
            </a:r>
          </a:p>
          <a:p>
            <a:pPr lvl="2"/>
            <a:r>
              <a:t/>
            </a:r>
          </a:p>
          <a:p>
            <a:pPr lvl="3"/>
            <a:r>
              <a:t/>
            </a:r>
          </a:p>
          <a:p>
            <a:pPr lvl="4"/>
            <a:r>
              <a:t/>
            </a:r>
          </a:p>
        </p:txBody>
      </p:sp>
      <p:sp>
        <p:nvSpPr>
          <p:cNvPr id="2188" name="Text Placeholder 14"/>
          <p:cNvSpPr/>
          <p:nvPr>
            <p:ph type="body" sz="quarter" idx="21"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189"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190"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92"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lvl1pPr>
          </a:lstStyle>
          <a:p>
            <a:pPr/>
            <a:r>
              <a:t>Helvetica Neue
Medium
Regular</a:t>
            </a:r>
          </a:p>
        </p:txBody>
      </p:sp>
      <p:sp>
        <p:nvSpPr>
          <p:cNvPr id="2193"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Grey">
    <p:bg>
      <p:bgPr>
        <a:solidFill>
          <a:srgbClr val="CCCDD1"/>
        </a:solidFill>
      </p:bgPr>
    </p:bg>
    <p:spTree>
      <p:nvGrpSpPr>
        <p:cNvPr id="1" name=""/>
        <p:cNvGrpSpPr/>
        <p:nvPr/>
      </p:nvGrpSpPr>
      <p:grpSpPr>
        <a:xfrm>
          <a:off x="0" y="0"/>
          <a:ext cx="0" cy="0"/>
          <a:chOff x="0" y="0"/>
          <a:chExt cx="0" cy="0"/>
        </a:xfrm>
      </p:grpSpPr>
      <p:sp>
        <p:nvSpPr>
          <p:cNvPr id="220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01"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02"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03"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05"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
        <p:nvSpPr>
          <p:cNvPr id="2206"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07"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Dark">
    <p:bg>
      <p:bgPr>
        <a:solidFill>
          <a:srgbClr val="000000"/>
        </a:solidFill>
      </p:bgPr>
    </p:bg>
    <p:spTree>
      <p:nvGrpSpPr>
        <p:cNvPr id="1" name=""/>
        <p:cNvGrpSpPr/>
        <p:nvPr/>
      </p:nvGrpSpPr>
      <p:grpSpPr>
        <a:xfrm>
          <a:off x="0" y="0"/>
          <a:ext cx="0" cy="0"/>
          <a:chOff x="0" y="0"/>
          <a:chExt cx="0" cy="0"/>
        </a:xfrm>
      </p:grpSpPr>
      <p:sp>
        <p:nvSpPr>
          <p:cNvPr id="22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2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2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Black">
    <p:bg>
      <p:bgPr>
        <a:solidFill>
          <a:srgbClr val="000000"/>
        </a:solidFill>
      </p:bgPr>
    </p:bg>
    <p:spTree>
      <p:nvGrpSpPr>
        <p:cNvPr id="1" name=""/>
        <p:cNvGrpSpPr/>
        <p:nvPr/>
      </p:nvGrpSpPr>
      <p:grpSpPr>
        <a:xfrm>
          <a:off x="0" y="0"/>
          <a:ext cx="0" cy="0"/>
          <a:chOff x="0" y="0"/>
          <a:chExt cx="0" cy="0"/>
        </a:xfrm>
      </p:grpSpPr>
      <p:sp>
        <p:nvSpPr>
          <p:cNvPr id="221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1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1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1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18"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221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20"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21"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p:spTree>
      <p:nvGrpSpPr>
        <p:cNvPr id="1" name=""/>
        <p:cNvGrpSpPr/>
        <p:nvPr/>
      </p:nvGrpSpPr>
      <p:grpSpPr>
        <a:xfrm>
          <a:off x="0" y="0"/>
          <a:ext cx="0" cy="0"/>
          <a:chOff x="0" y="0"/>
          <a:chExt cx="0" cy="0"/>
        </a:xfrm>
      </p:grpSpPr>
      <p:sp>
        <p:nvSpPr>
          <p:cNvPr id="2228"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29"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latin typeface="Georgia"/>
                <a:ea typeface="Georgia"/>
                <a:cs typeface="Georgia"/>
                <a:sym typeface="Georgia"/>
              </a:defRPr>
            </a:lvl1pPr>
            <a:lvl2pPr>
              <a:lnSpc>
                <a:spcPct val="90000"/>
              </a:lnSpc>
              <a:defRPr spc="-560" sz="18500">
                <a:latin typeface="Georgia"/>
                <a:ea typeface="Georgia"/>
                <a:cs typeface="Georgia"/>
                <a:sym typeface="Georgia"/>
              </a:defRPr>
            </a:lvl2pPr>
            <a:lvl3pPr>
              <a:lnSpc>
                <a:spcPct val="90000"/>
              </a:lnSpc>
              <a:defRPr spc="-560" sz="18500">
                <a:latin typeface="Georgia"/>
                <a:ea typeface="Georgia"/>
                <a:cs typeface="Georgia"/>
                <a:sym typeface="Georgia"/>
              </a:defRPr>
            </a:lvl3pPr>
            <a:lvl4pPr>
              <a:lnSpc>
                <a:spcPct val="90000"/>
              </a:lnSpc>
              <a:defRPr spc="-560" sz="18500">
                <a:latin typeface="Georgia"/>
                <a:ea typeface="Georgia"/>
                <a:cs typeface="Georgia"/>
                <a:sym typeface="Georgia"/>
              </a:defRPr>
            </a:lvl4pPr>
            <a:lvl5pPr>
              <a:lnSpc>
                <a:spcPct val="90000"/>
              </a:lnSpc>
              <a:defRPr spc="-560" sz="18500">
                <a:latin typeface="Georgia"/>
                <a:ea typeface="Georgia"/>
                <a:cs typeface="Georgia"/>
                <a:sym typeface="Georgia"/>
              </a:defRPr>
            </a:lvl5pPr>
          </a:lstStyle>
          <a:p>
            <a:pPr/>
            <a:r>
              <a:t>Georgia</a:t>
            </a:r>
          </a:p>
          <a:p>
            <a:pPr lvl="1"/>
            <a:r>
              <a:t/>
            </a:r>
          </a:p>
          <a:p>
            <a:pPr lvl="2"/>
            <a:r>
              <a:t/>
            </a:r>
          </a:p>
          <a:p>
            <a:pPr lvl="3"/>
            <a:r>
              <a:t/>
            </a:r>
          </a:p>
          <a:p>
            <a:pPr lvl="4"/>
            <a:r>
              <a:t/>
            </a:r>
          </a:p>
        </p:txBody>
      </p:sp>
      <p:sp>
        <p:nvSpPr>
          <p:cNvPr id="2230"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Secondary typeface</a:t>
            </a:r>
          </a:p>
        </p:txBody>
      </p:sp>
      <p:sp>
        <p:nvSpPr>
          <p:cNvPr id="2231"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32"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34"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Grey">
    <p:bg>
      <p:bgPr>
        <a:solidFill>
          <a:srgbClr val="CCCDD1"/>
        </a:solidFill>
      </p:bgPr>
    </p:bg>
    <p:spTree>
      <p:nvGrpSpPr>
        <p:cNvPr id="1" name=""/>
        <p:cNvGrpSpPr/>
        <p:nvPr/>
      </p:nvGrpSpPr>
      <p:grpSpPr>
        <a:xfrm>
          <a:off x="0" y="0"/>
          <a:ext cx="0" cy="0"/>
          <a:chOff x="0" y="0"/>
          <a:chExt cx="0" cy="0"/>
        </a:xfrm>
      </p:grpSpPr>
      <p:sp>
        <p:nvSpPr>
          <p:cNvPr id="224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43"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46"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47"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Black">
    <p:bg>
      <p:bgPr>
        <a:solidFill>
          <a:srgbClr val="000000"/>
        </a:solidFill>
      </p:bgPr>
    </p:bg>
    <p:spTree>
      <p:nvGrpSpPr>
        <p:cNvPr id="1" name=""/>
        <p:cNvGrpSpPr/>
        <p:nvPr/>
      </p:nvGrpSpPr>
      <p:grpSpPr>
        <a:xfrm>
          <a:off x="0" y="0"/>
          <a:ext cx="0" cy="0"/>
          <a:chOff x="0" y="0"/>
          <a:chExt cx="0" cy="0"/>
        </a:xfrm>
      </p:grpSpPr>
      <p:sp>
        <p:nvSpPr>
          <p:cNvPr id="225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56"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57"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58"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5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6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p:spTree>
      <p:nvGrpSpPr>
        <p:cNvPr id="1" name=""/>
        <p:cNvGrpSpPr/>
        <p:nvPr/>
      </p:nvGrpSpPr>
      <p:grpSpPr>
        <a:xfrm>
          <a:off x="0" y="0"/>
          <a:ext cx="0" cy="0"/>
          <a:chOff x="0" y="0"/>
          <a:chExt cx="0" cy="0"/>
        </a:xfrm>
      </p:grpSpPr>
      <p:sp>
        <p:nvSpPr>
          <p:cNvPr id="226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6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lvl1pPr>
            <a:lvl2pPr>
              <a:lnSpc>
                <a:spcPct val="80000"/>
              </a:lnSpc>
              <a:defRPr spc="-450" sz="15000"/>
            </a:lvl2pPr>
            <a:lvl3pPr>
              <a:lnSpc>
                <a:spcPct val="80000"/>
              </a:lnSpc>
              <a:defRPr spc="-450" sz="15000"/>
            </a:lvl3pPr>
            <a:lvl4pPr>
              <a:lnSpc>
                <a:spcPct val="80000"/>
              </a:lnSpc>
              <a:defRPr spc="-450" sz="15000"/>
            </a:lvl4pPr>
            <a:lvl5pPr>
              <a:lnSpc>
                <a:spcPct val="80000"/>
              </a:lnSpc>
              <a:defRPr spc="-450" sz="15000"/>
            </a:lvl5pPr>
          </a:lstStyle>
          <a:p>
            <a:pPr/>
            <a:r>
              <a:t>Body Level One</a:t>
            </a:r>
          </a:p>
          <a:p>
            <a:pPr lvl="1"/>
            <a:r>
              <a:t>Body Level Two</a:t>
            </a:r>
          </a:p>
          <a:p>
            <a:pPr lvl="2"/>
            <a:r>
              <a:t>Body Level Three</a:t>
            </a:r>
          </a:p>
          <a:p>
            <a:pPr lvl="3"/>
            <a:r>
              <a:t>Body Level Four</a:t>
            </a:r>
          </a:p>
          <a:p>
            <a:pPr lvl="4"/>
            <a:r>
              <a:t>Body Level Five</a:t>
            </a:r>
          </a:p>
        </p:txBody>
      </p:sp>
      <p:sp>
        <p:nvSpPr>
          <p:cNvPr id="226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pPr>
          </a:p>
        </p:txBody>
      </p:sp>
      <p:sp>
        <p:nvSpPr>
          <p:cNvPr id="227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pPr>
          </a:p>
        </p:txBody>
      </p:sp>
      <p:sp>
        <p:nvSpPr>
          <p:cNvPr id="227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pPr>
          </a:p>
        </p:txBody>
      </p:sp>
      <p:sp>
        <p:nvSpPr>
          <p:cNvPr id="227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pPr>
          </a:p>
        </p:txBody>
      </p:sp>
      <p:sp>
        <p:nvSpPr>
          <p:cNvPr id="227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pPr>
          </a:p>
        </p:txBody>
      </p:sp>
      <p:sp>
        <p:nvSpPr>
          <p:cNvPr id="227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pPr>
          </a:p>
        </p:txBody>
      </p:sp>
      <p:sp>
        <p:nvSpPr>
          <p:cNvPr id="227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lvl1pPr>
          </a:lstStyle>
          <a:p>
            <a:pPr/>
            <a:r>
              <a:t>Type hierarchy</a:t>
            </a:r>
          </a:p>
        </p:txBody>
      </p:sp>
      <p:sp>
        <p:nvSpPr>
          <p:cNvPr id="227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77"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7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150 px | -3%</a:t>
            </a:r>
          </a:p>
        </p:txBody>
      </p:sp>
      <p:sp>
        <p:nvSpPr>
          <p:cNvPr id="227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100 px | -3%</a:t>
            </a:r>
          </a:p>
        </p:txBody>
      </p:sp>
      <p:sp>
        <p:nvSpPr>
          <p:cNvPr id="228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75 px | -3%</a:t>
            </a:r>
          </a:p>
        </p:txBody>
      </p:sp>
      <p:sp>
        <p:nvSpPr>
          <p:cNvPr id="228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60 px | -3%</a:t>
            </a:r>
          </a:p>
        </p:txBody>
      </p:sp>
      <p:sp>
        <p:nvSpPr>
          <p:cNvPr id="228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34 px | -3%</a:t>
            </a:r>
          </a:p>
        </p:txBody>
      </p:sp>
      <p:sp>
        <p:nvSpPr>
          <p:cNvPr id="228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24 px | -2%</a:t>
            </a:r>
          </a:p>
        </p:txBody>
      </p:sp>
      <p:sp>
        <p:nvSpPr>
          <p:cNvPr id="228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20 px | 0%</a:t>
            </a:r>
          </a:p>
        </p:txBody>
      </p:sp>
      <p:sp>
        <p:nvSpPr>
          <p:cNvPr id="22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Grey">
    <p:bg>
      <p:bgPr>
        <a:solidFill>
          <a:srgbClr val="CCCDD1"/>
        </a:solidFill>
      </p:bgPr>
    </p:bg>
    <p:spTree>
      <p:nvGrpSpPr>
        <p:cNvPr id="1" name=""/>
        <p:cNvGrpSpPr/>
        <p:nvPr/>
      </p:nvGrpSpPr>
      <p:grpSpPr>
        <a:xfrm>
          <a:off x="0" y="0"/>
          <a:ext cx="0" cy="0"/>
          <a:chOff x="0" y="0"/>
          <a:chExt cx="0" cy="0"/>
        </a:xfrm>
      </p:grpSpPr>
      <p:sp>
        <p:nvSpPr>
          <p:cNvPr id="229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93"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294"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295"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296"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297"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298"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299"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00"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01"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02"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03"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150 px | -3%</a:t>
            </a:r>
          </a:p>
        </p:txBody>
      </p:sp>
      <p:sp>
        <p:nvSpPr>
          <p:cNvPr id="2304"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100 px | -3%</a:t>
            </a:r>
          </a:p>
        </p:txBody>
      </p:sp>
      <p:sp>
        <p:nvSpPr>
          <p:cNvPr id="2305"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75 px | -3%</a:t>
            </a:r>
          </a:p>
        </p:txBody>
      </p:sp>
      <p:sp>
        <p:nvSpPr>
          <p:cNvPr id="2306"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60 px | -3%</a:t>
            </a:r>
          </a:p>
        </p:txBody>
      </p:sp>
      <p:sp>
        <p:nvSpPr>
          <p:cNvPr id="2307"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34 px | -3%</a:t>
            </a:r>
          </a:p>
        </p:txBody>
      </p:sp>
      <p:sp>
        <p:nvSpPr>
          <p:cNvPr id="2308"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24 px | -2%</a:t>
            </a:r>
          </a:p>
        </p:txBody>
      </p:sp>
      <p:sp>
        <p:nvSpPr>
          <p:cNvPr id="2309"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20 px | 0%</a:t>
            </a:r>
          </a:p>
        </p:txBody>
      </p:sp>
      <p:sp>
        <p:nvSpPr>
          <p:cNvPr id="2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Black">
    <p:bg>
      <p:bgPr>
        <a:solidFill>
          <a:srgbClr val="000000"/>
        </a:solidFill>
      </p:bgPr>
    </p:bg>
    <p:spTree>
      <p:nvGrpSpPr>
        <p:cNvPr id="1" name=""/>
        <p:cNvGrpSpPr/>
        <p:nvPr/>
      </p:nvGrpSpPr>
      <p:grpSpPr>
        <a:xfrm>
          <a:off x="0" y="0"/>
          <a:ext cx="0" cy="0"/>
          <a:chOff x="0" y="0"/>
          <a:chExt cx="0" cy="0"/>
        </a:xfrm>
      </p:grpSpPr>
      <p:sp>
        <p:nvSpPr>
          <p:cNvPr id="2317"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1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31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32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32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32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32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32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2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2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27" name="Text Placeholder 14"/>
          <p:cNvSpPr/>
          <p:nvPr>
            <p:ph type="body" sz="quarter" idx="29" hasCustomPrompt="1"/>
          </p:nvPr>
        </p:nvSpPr>
        <p:spPr>
          <a:xfrm>
            <a:off x="537005" y="508000"/>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2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150 px | -3%</a:t>
            </a:r>
          </a:p>
        </p:txBody>
      </p:sp>
      <p:sp>
        <p:nvSpPr>
          <p:cNvPr id="232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100 px | -3%</a:t>
            </a:r>
          </a:p>
        </p:txBody>
      </p:sp>
      <p:sp>
        <p:nvSpPr>
          <p:cNvPr id="233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75 px | -3%</a:t>
            </a:r>
          </a:p>
        </p:txBody>
      </p:sp>
      <p:sp>
        <p:nvSpPr>
          <p:cNvPr id="233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60 px | -3%</a:t>
            </a:r>
          </a:p>
        </p:txBody>
      </p:sp>
      <p:sp>
        <p:nvSpPr>
          <p:cNvPr id="233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34 px | -3%</a:t>
            </a:r>
          </a:p>
        </p:txBody>
      </p:sp>
      <p:sp>
        <p:nvSpPr>
          <p:cNvPr id="233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24 px | -2%</a:t>
            </a:r>
          </a:p>
        </p:txBody>
      </p:sp>
      <p:sp>
        <p:nvSpPr>
          <p:cNvPr id="233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20 px | 0%</a:t>
            </a:r>
          </a:p>
        </p:txBody>
      </p:sp>
      <p:sp>
        <p:nvSpPr>
          <p:cNvPr id="233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p:spTree>
      <p:nvGrpSpPr>
        <p:cNvPr id="1" name=""/>
        <p:cNvGrpSpPr/>
        <p:nvPr/>
      </p:nvGrpSpPr>
      <p:grpSpPr>
        <a:xfrm>
          <a:off x="0" y="0"/>
          <a:ext cx="0" cy="0"/>
          <a:chOff x="0" y="0"/>
          <a:chExt cx="0" cy="0"/>
        </a:xfrm>
      </p:grpSpPr>
      <p:sp>
        <p:nvSpPr>
          <p:cNvPr id="234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43" name="Body Level One…"/>
          <p:cNvSpPr txBox="1"/>
          <p:nvPr>
            <p:ph type="body" sz="half" idx="1" hasCustomPrompt="1"/>
          </p:nvPr>
        </p:nvSpPr>
        <p:spPr>
          <a:xfrm>
            <a:off x="7290486" y="3802439"/>
            <a:ext cx="15701464" cy="6111116"/>
          </a:xfrm>
          <a:prstGeom prst="rect">
            <a:avLst/>
          </a:prstGeom>
        </p:spPr>
        <p:txBody>
          <a:bodyPr anchor="b"/>
          <a:lstStyle>
            <a:lvl1pPr marL="14400" indent="-28800">
              <a:lnSpc>
                <a:spcPct val="80000"/>
              </a:lnSpc>
              <a:defRPr spc="-450" sz="15000"/>
            </a:lvl1pPr>
            <a:lvl2pPr marL="14400" indent="-14400">
              <a:lnSpc>
                <a:spcPct val="80000"/>
              </a:lnSpc>
              <a:defRPr spc="-450" sz="15000"/>
            </a:lvl2pPr>
            <a:lvl3pPr marL="14400" indent="-14400">
              <a:lnSpc>
                <a:spcPct val="80000"/>
              </a:lnSpc>
              <a:defRPr spc="-450" sz="15000"/>
            </a:lvl3pPr>
            <a:lvl4pPr marL="14400" indent="-14400">
              <a:lnSpc>
                <a:spcPct val="80000"/>
              </a:lnSpc>
              <a:defRPr spc="-450" sz="15000"/>
            </a:lvl4pPr>
            <a:lvl5pPr marL="14400" indent="-14400">
              <a:lnSpc>
                <a:spcPct val="80000"/>
              </a:lnSpc>
              <a:defRPr spc="-450" sz="15000"/>
            </a:lvl5pPr>
          </a:lstStyle>
          <a:p>
            <a:pPr/>
            <a:r>
              <a:t>Etiam egestas lobortis libero et vulputate.</a:t>
            </a:r>
          </a:p>
          <a:p>
            <a:pPr lvl="1"/>
            <a:r>
              <a:t/>
            </a:r>
          </a:p>
          <a:p>
            <a:pPr lvl="2"/>
            <a:r>
              <a:t/>
            </a:r>
          </a:p>
          <a:p>
            <a:pPr lvl="3"/>
            <a:r>
              <a:t/>
            </a:r>
          </a:p>
          <a:p>
            <a:pPr lvl="4"/>
            <a:r>
              <a:t/>
            </a:r>
          </a:p>
        </p:txBody>
      </p:sp>
      <p:sp>
        <p:nvSpPr>
          <p:cNvPr id="23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Highlighting</a:t>
            </a:r>
          </a:p>
        </p:txBody>
      </p:sp>
      <p:sp>
        <p:nvSpPr>
          <p:cNvPr id="23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46" name="Text Placeholder 14"/>
          <p:cNvSpPr/>
          <p:nvPr>
            <p:ph type="body" sz="quarter" idx="23" hasCustomPrompt="1"/>
          </p:nvPr>
        </p:nvSpPr>
        <p:spPr>
          <a:xfrm>
            <a:off x="537005" y="508000"/>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Grey">
    <p:bg>
      <p:bgPr>
        <a:solidFill>
          <a:srgbClr val="CCCDD1"/>
        </a:solidFill>
      </p:bgPr>
    </p:bg>
    <p:spTree>
      <p:nvGrpSpPr>
        <p:cNvPr id="1" name=""/>
        <p:cNvGrpSpPr/>
        <p:nvPr/>
      </p:nvGrpSpPr>
      <p:grpSpPr>
        <a:xfrm>
          <a:off x="0" y="0"/>
          <a:ext cx="0" cy="0"/>
          <a:chOff x="0" y="0"/>
          <a:chExt cx="0" cy="0"/>
        </a:xfrm>
      </p:grpSpPr>
      <p:sp>
        <p:nvSpPr>
          <p:cNvPr id="2354" name="Rounded Rectangle"/>
          <p:cNvSpPr/>
          <p:nvPr/>
        </p:nvSpPr>
        <p:spPr>
          <a:xfrm>
            <a:off x="6435356" y="503939"/>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5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5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5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5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59" name="Text Placeholder 14"/>
          <p:cNvSpPr/>
          <p:nvPr>
            <p:ph type="body" sz="half" idx="23"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Tree>
  </p:cSld>
  <p:clrMapOvr>
    <a:masterClrMapping/>
  </p:clrMapOvr>
  <p:transition xmlns:p14="http://schemas.microsoft.com/office/powerpoint/2010/main" spd="med" advClick="1"/>
</p:sldLayout>
</file>

<file path=ppt/slideLayouts/slideLayout1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Black">
    <p:bg>
      <p:bgPr>
        <a:solidFill>
          <a:srgbClr val="000000"/>
        </a:solidFill>
      </p:bgPr>
    </p:bg>
    <p:spTree>
      <p:nvGrpSpPr>
        <p:cNvPr id="1" name=""/>
        <p:cNvGrpSpPr/>
        <p:nvPr/>
      </p:nvGrpSpPr>
      <p:grpSpPr>
        <a:xfrm>
          <a:off x="0" y="0"/>
          <a:ext cx="0" cy="0"/>
          <a:chOff x="0" y="0"/>
          <a:chExt cx="0" cy="0"/>
        </a:xfrm>
      </p:grpSpPr>
      <p:sp>
        <p:nvSpPr>
          <p:cNvPr id="236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6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68"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70" name="Text Placeholder 14"/>
          <p:cNvSpPr/>
          <p:nvPr>
            <p:ph type="body" sz="half" idx="22"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
        <p:nvSpPr>
          <p:cNvPr id="2371"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p:spTree>
      <p:nvGrpSpPr>
        <p:cNvPr id="1" name=""/>
        <p:cNvGrpSpPr/>
        <p:nvPr/>
      </p:nvGrpSpPr>
      <p:grpSpPr>
        <a:xfrm>
          <a:off x="0" y="0"/>
          <a:ext cx="0" cy="0"/>
          <a:chOff x="0" y="0"/>
          <a:chExt cx="0" cy="0"/>
        </a:xfrm>
      </p:grpSpPr>
      <p:sp>
        <p:nvSpPr>
          <p:cNvPr id="236"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7"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p:spTree>
      <p:nvGrpSpPr>
        <p:cNvPr id="1" name=""/>
        <p:cNvGrpSpPr/>
        <p:nvPr/>
      </p:nvGrpSpPr>
      <p:grpSpPr>
        <a:xfrm>
          <a:off x="0" y="0"/>
          <a:ext cx="0" cy="0"/>
          <a:chOff x="0" y="0"/>
          <a:chExt cx="0" cy="0"/>
        </a:xfrm>
      </p:grpSpPr>
      <p:sp>
        <p:nvSpPr>
          <p:cNvPr id="2378" name="Picture Placeholder 5"/>
          <p:cNvSpPr/>
          <p:nvPr>
            <p:ph type="pic" sz="quarter" idx="21"/>
          </p:nvPr>
        </p:nvSpPr>
        <p:spPr>
          <a:xfrm>
            <a:off x="536970" y="6231063"/>
            <a:ext cx="5597132" cy="6988970"/>
          </a:xfrm>
          <a:prstGeom prst="rect">
            <a:avLst/>
          </a:prstGeom>
        </p:spPr>
        <p:txBody>
          <a:bodyPr lIns="91439" rIns="91439">
            <a:noAutofit/>
          </a:bodyPr>
          <a:lstStyle/>
          <a:p>
            <a:pPr/>
          </a:p>
        </p:txBody>
      </p:sp>
      <p:sp>
        <p:nvSpPr>
          <p:cNvPr id="2379" name="Body Level One…"/>
          <p:cNvSpPr txBox="1"/>
          <p:nvPr>
            <p:ph type="body" sz="quarter" idx="1" hasCustomPrompt="1"/>
          </p:nvPr>
        </p:nvSpPr>
        <p:spPr>
          <a:xfrm>
            <a:off x="9712403" y="500555"/>
            <a:ext cx="14091903" cy="2349875"/>
          </a:xfrm>
          <a:prstGeom prst="rect">
            <a:avLst/>
          </a:prstGeom>
        </p:spPr>
        <p:txBody>
          <a:bodyPr/>
          <a:lstStyle>
            <a:lvl1pPr>
              <a:lnSpc>
                <a:spcPct val="110000"/>
              </a:lnSpc>
              <a:spcBef>
                <a:spcPts val="1200"/>
              </a:spcBef>
              <a:defRPr spc="-69" sz="3400">
                <a:solidFill>
                  <a:srgbClr val="808080"/>
                </a:solidFill>
              </a:defRPr>
            </a:lvl1pPr>
            <a:lvl2pPr>
              <a:lnSpc>
                <a:spcPct val="110000"/>
              </a:lnSpc>
              <a:spcBef>
                <a:spcPts val="1200"/>
              </a:spcBef>
              <a:defRPr spc="-69" sz="3400">
                <a:solidFill>
                  <a:srgbClr val="808080"/>
                </a:solidFill>
              </a:defRPr>
            </a:lvl2pPr>
            <a:lvl3pPr>
              <a:lnSpc>
                <a:spcPct val="110000"/>
              </a:lnSpc>
              <a:spcBef>
                <a:spcPts val="1200"/>
              </a:spcBef>
              <a:defRPr spc="-69" sz="3400">
                <a:solidFill>
                  <a:srgbClr val="808080"/>
                </a:solidFill>
              </a:defRPr>
            </a:lvl3pPr>
            <a:lvl4pPr>
              <a:lnSpc>
                <a:spcPct val="110000"/>
              </a:lnSpc>
              <a:spcBef>
                <a:spcPts val="1200"/>
              </a:spcBef>
              <a:defRPr spc="-69" sz="3400">
                <a:solidFill>
                  <a:srgbClr val="808080"/>
                </a:solidFill>
              </a:defRPr>
            </a:lvl4pPr>
            <a:lvl5pPr>
              <a:lnSpc>
                <a:spcPct val="110000"/>
              </a:lnSpc>
              <a:spcBef>
                <a:spcPts val="1200"/>
              </a:spcBef>
              <a:defRPr spc="-69" sz="34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80" name="Rounded Rectangle"/>
          <p:cNvSpPr/>
          <p:nvPr>
            <p:ph type="body" sz="quarter" idx="22" hasCustomPrompt="1"/>
          </p:nvPr>
        </p:nvSpPr>
        <p:spPr>
          <a:xfrm>
            <a:off x="566239" y="5775142"/>
            <a:ext cx="23251522" cy="133218"/>
          </a:xfrm>
          <a:prstGeom prst="rect">
            <a:avLst/>
          </a:prstGeom>
          <a:solidFill>
            <a:srgbClr val="8C9095">
              <a:alpha val="25000"/>
            </a:srgbClr>
          </a:solidFill>
        </p:spPr>
        <p:txBody>
          <a:bodyPr anchor="ctr"/>
          <a:lstStyle>
            <a:lvl1pPr algn="ctr" defTabSz="330200">
              <a:defRPr sz="1280">
                <a:solidFill>
                  <a:srgbClr val="FFFFFF"/>
                </a:solidFill>
              </a:defRPr>
            </a:lvl1pPr>
          </a:lstStyle>
          <a:p>
            <a:pPr/>
            <a:r>
              <a:t> </a:t>
            </a:r>
          </a:p>
        </p:txBody>
      </p:sp>
      <p:sp>
        <p:nvSpPr>
          <p:cNvPr id="2381" name="Picture Placeholder 6"/>
          <p:cNvSpPr/>
          <p:nvPr>
            <p:ph type="pic" sz="quarter" idx="23"/>
          </p:nvPr>
        </p:nvSpPr>
        <p:spPr>
          <a:xfrm>
            <a:off x="6444408" y="6231063"/>
            <a:ext cx="5597130" cy="6988970"/>
          </a:xfrm>
          <a:prstGeom prst="rect">
            <a:avLst/>
          </a:prstGeom>
        </p:spPr>
        <p:txBody>
          <a:bodyPr lIns="91439" rIns="91439">
            <a:noAutofit/>
          </a:bodyPr>
          <a:lstStyle/>
          <a:p>
            <a:pPr/>
          </a:p>
        </p:txBody>
      </p:sp>
      <p:sp>
        <p:nvSpPr>
          <p:cNvPr id="2382" name="Picture Placeholder 7"/>
          <p:cNvSpPr/>
          <p:nvPr>
            <p:ph type="pic" sz="quarter" idx="24"/>
          </p:nvPr>
        </p:nvSpPr>
        <p:spPr>
          <a:xfrm>
            <a:off x="12350257" y="6231063"/>
            <a:ext cx="5597130" cy="6988970"/>
          </a:xfrm>
          <a:prstGeom prst="rect">
            <a:avLst/>
          </a:prstGeom>
        </p:spPr>
        <p:txBody>
          <a:bodyPr lIns="91439" rIns="91439">
            <a:noAutofit/>
          </a:bodyPr>
          <a:lstStyle/>
          <a:p>
            <a:pPr/>
          </a:p>
        </p:txBody>
      </p:sp>
      <p:sp>
        <p:nvSpPr>
          <p:cNvPr id="2383" name="Picture Placeholder 8"/>
          <p:cNvSpPr/>
          <p:nvPr>
            <p:ph type="pic" sz="quarter" idx="25"/>
          </p:nvPr>
        </p:nvSpPr>
        <p:spPr>
          <a:xfrm>
            <a:off x="18251380" y="6229727"/>
            <a:ext cx="5597131" cy="6988971"/>
          </a:xfrm>
          <a:prstGeom prst="rect">
            <a:avLst/>
          </a:prstGeom>
        </p:spPr>
        <p:txBody>
          <a:bodyPr lIns="91439" rIns="91439">
            <a:noAutofit/>
          </a:bodyPr>
          <a:lstStyle/>
          <a:p>
            <a:pPr/>
          </a:p>
        </p:txBody>
      </p:sp>
      <p:sp>
        <p:nvSpPr>
          <p:cNvPr id="238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8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Tonal flex</a:t>
            </a:r>
          </a:p>
        </p:txBody>
      </p:sp>
      <p:sp>
        <p:nvSpPr>
          <p:cNvPr id="2386" name="Text Placeholder 14"/>
          <p:cNvSpPr/>
          <p:nvPr>
            <p:ph type="body" sz="quarter" idx="27" hasCustomPrompt="1"/>
          </p:nvPr>
        </p:nvSpPr>
        <p:spPr>
          <a:xfrm>
            <a:off x="18650689" y="5301427"/>
            <a:ext cx="5196233" cy="312331"/>
          </a:xfrm>
          <a:prstGeom prst="rect">
            <a:avLst/>
          </a:prstGeom>
        </p:spPr>
        <p:txBody>
          <a:bodyPr lIns="0" tIns="0" rIns="0" bIns="0"/>
          <a:lstStyle>
            <a:lvl1pPr algn="r">
              <a:lnSpc>
                <a:spcPct val="110000"/>
              </a:lnSpc>
              <a:defRPr sz="2000">
                <a:solidFill>
                  <a:srgbClr val="C0C0C0"/>
                </a:solidFill>
              </a:defRPr>
            </a:lvl1pPr>
          </a:lstStyle>
          <a:p>
            <a:pPr/>
            <a:r>
              <a:t>Functional</a:t>
            </a:r>
          </a:p>
        </p:txBody>
      </p:sp>
      <p:sp>
        <p:nvSpPr>
          <p:cNvPr id="2387" name="Text Placeholder 14"/>
          <p:cNvSpPr/>
          <p:nvPr>
            <p:ph type="body" sz="quarter" idx="28" hasCustomPrompt="1"/>
          </p:nvPr>
        </p:nvSpPr>
        <p:spPr>
          <a:xfrm>
            <a:off x="537007" y="5301427"/>
            <a:ext cx="5196233" cy="312331"/>
          </a:xfrm>
          <a:prstGeom prst="rect">
            <a:avLst/>
          </a:prstGeom>
        </p:spPr>
        <p:txBody>
          <a:bodyPr lIns="0" tIns="0" rIns="0" bIns="0"/>
          <a:lstStyle>
            <a:lvl1pPr>
              <a:lnSpc>
                <a:spcPct val="110000"/>
              </a:lnSpc>
              <a:defRPr sz="2000">
                <a:solidFill>
                  <a:srgbClr val="C0C0C0"/>
                </a:solidFill>
              </a:defRPr>
            </a:lvl1pPr>
          </a:lstStyle>
          <a:p>
            <a:pPr/>
            <a:r>
              <a:t>Expressive</a:t>
            </a:r>
          </a:p>
        </p:txBody>
      </p:sp>
      <p:sp>
        <p:nvSpPr>
          <p:cNvPr id="23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Grey">
    <p:bg>
      <p:bgPr>
        <a:solidFill>
          <a:srgbClr val="CCCDD1"/>
        </a:solidFill>
      </p:bgPr>
    </p:bg>
    <p:spTree>
      <p:nvGrpSpPr>
        <p:cNvPr id="1" name=""/>
        <p:cNvGrpSpPr/>
        <p:nvPr/>
      </p:nvGrpSpPr>
      <p:grpSpPr>
        <a:xfrm>
          <a:off x="0" y="0"/>
          <a:ext cx="0" cy="0"/>
          <a:chOff x="0" y="0"/>
          <a:chExt cx="0" cy="0"/>
        </a:xfrm>
      </p:grpSpPr>
      <p:sp>
        <p:nvSpPr>
          <p:cNvPr id="2395"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396"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97"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98"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399"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F2F2F2"/>
                </a:solidFill>
              </a:defRPr>
            </a:lvl1pPr>
          </a:lstStyle>
          <a:p>
            <a:pPr/>
            <a:r>
              <a:t>Functional</a:t>
            </a:r>
          </a:p>
        </p:txBody>
      </p:sp>
      <p:sp>
        <p:nvSpPr>
          <p:cNvPr id="2400"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F2F2F2"/>
                </a:solidFill>
              </a:defRPr>
            </a:lvl1pPr>
          </a:lstStyle>
          <a:p>
            <a:pPr/>
            <a:r>
              <a:t>Expressive</a:t>
            </a:r>
          </a:p>
        </p:txBody>
      </p:sp>
      <p:sp>
        <p:nvSpPr>
          <p:cNvPr id="2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02"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03"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04"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05"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Black">
    <p:bg>
      <p:bgPr>
        <a:solidFill>
          <a:srgbClr val="000000"/>
        </a:solidFill>
      </p:bgPr>
    </p:bg>
    <p:spTree>
      <p:nvGrpSpPr>
        <p:cNvPr id="1" name=""/>
        <p:cNvGrpSpPr/>
        <p:nvPr/>
      </p:nvGrpSpPr>
      <p:grpSpPr>
        <a:xfrm>
          <a:off x="0" y="0"/>
          <a:ext cx="0" cy="0"/>
          <a:chOff x="0" y="0"/>
          <a:chExt cx="0" cy="0"/>
        </a:xfrm>
      </p:grpSpPr>
      <p:sp>
        <p:nvSpPr>
          <p:cNvPr id="2412"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413"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414"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41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416"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808080"/>
                </a:solidFill>
              </a:defRPr>
            </a:lvl1pPr>
          </a:lstStyle>
          <a:p>
            <a:pPr/>
            <a:r>
              <a:t>Functional</a:t>
            </a:r>
          </a:p>
        </p:txBody>
      </p:sp>
      <p:sp>
        <p:nvSpPr>
          <p:cNvPr id="2417"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808080"/>
                </a:solidFill>
              </a:defRPr>
            </a:lvl1pPr>
          </a:lstStyle>
          <a:p>
            <a:pPr/>
            <a:r>
              <a:t>Expressive</a:t>
            </a:r>
          </a:p>
        </p:txBody>
      </p:sp>
      <p:sp>
        <p:nvSpPr>
          <p:cNvPr id="24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19"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20"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21"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22"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p:spTree>
      <p:nvGrpSpPr>
        <p:cNvPr id="1" name=""/>
        <p:cNvGrpSpPr/>
        <p:nvPr/>
      </p:nvGrpSpPr>
      <p:grpSpPr>
        <a:xfrm>
          <a:off x="0" y="0"/>
          <a:ext cx="0" cy="0"/>
          <a:chOff x="0" y="0"/>
          <a:chExt cx="0" cy="0"/>
        </a:xfrm>
      </p:grpSpPr>
      <p:sp>
        <p:nvSpPr>
          <p:cNvPr id="2429" name="Picture Placeholder 12"/>
          <p:cNvSpPr/>
          <p:nvPr>
            <p:ph type="pic" sz="quarter" idx="21"/>
          </p:nvPr>
        </p:nvSpPr>
        <p:spPr>
          <a:xfrm>
            <a:off x="537008" y="3401152"/>
            <a:ext cx="7571583" cy="4419602"/>
          </a:xfrm>
          <a:prstGeom prst="rect">
            <a:avLst/>
          </a:prstGeom>
        </p:spPr>
        <p:txBody>
          <a:bodyPr lIns="91439" rIns="91439">
            <a:noAutofit/>
          </a:bodyPr>
          <a:lstStyle/>
          <a:p>
            <a:pPr/>
          </a:p>
        </p:txBody>
      </p:sp>
      <p:grpSp>
        <p:nvGrpSpPr>
          <p:cNvPr id="2433" name="Group"/>
          <p:cNvGrpSpPr/>
          <p:nvPr/>
        </p:nvGrpSpPr>
        <p:grpSpPr>
          <a:xfrm>
            <a:off x="530658" y="8195875"/>
            <a:ext cx="335041" cy="335043"/>
            <a:chOff x="0" y="0"/>
            <a:chExt cx="335040" cy="335042"/>
          </a:xfrm>
        </p:grpSpPr>
        <p:sp>
          <p:nvSpPr>
            <p:cNvPr id="243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37" name="Group"/>
          <p:cNvGrpSpPr/>
          <p:nvPr/>
        </p:nvGrpSpPr>
        <p:grpSpPr>
          <a:xfrm>
            <a:off x="8400270" y="8195875"/>
            <a:ext cx="335043" cy="335043"/>
            <a:chOff x="0" y="0"/>
            <a:chExt cx="335042" cy="335042"/>
          </a:xfrm>
        </p:grpSpPr>
        <p:sp>
          <p:nvSpPr>
            <p:cNvPr id="243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1" name="Group"/>
          <p:cNvGrpSpPr/>
          <p:nvPr/>
        </p:nvGrpSpPr>
        <p:grpSpPr>
          <a:xfrm>
            <a:off x="16254885" y="8195875"/>
            <a:ext cx="335043" cy="335043"/>
            <a:chOff x="0" y="0"/>
            <a:chExt cx="335042" cy="335042"/>
          </a:xfrm>
        </p:grpSpPr>
        <p:sp>
          <p:nvSpPr>
            <p:cNvPr id="243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5" name="Group"/>
          <p:cNvGrpSpPr/>
          <p:nvPr/>
        </p:nvGrpSpPr>
        <p:grpSpPr>
          <a:xfrm>
            <a:off x="530658" y="2807665"/>
            <a:ext cx="335041" cy="335043"/>
            <a:chOff x="0" y="0"/>
            <a:chExt cx="335040" cy="335042"/>
          </a:xfrm>
        </p:grpSpPr>
        <p:sp>
          <p:nvSpPr>
            <p:cNvPr id="244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9" name="Group"/>
          <p:cNvGrpSpPr/>
          <p:nvPr/>
        </p:nvGrpSpPr>
        <p:grpSpPr>
          <a:xfrm>
            <a:off x="8400270" y="2807665"/>
            <a:ext cx="335043" cy="335043"/>
            <a:chOff x="0" y="0"/>
            <a:chExt cx="335042" cy="335042"/>
          </a:xfrm>
        </p:grpSpPr>
        <p:sp>
          <p:nvSpPr>
            <p:cNvPr id="244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53" name="Group"/>
          <p:cNvGrpSpPr/>
          <p:nvPr/>
        </p:nvGrpSpPr>
        <p:grpSpPr>
          <a:xfrm>
            <a:off x="16254885" y="2807665"/>
            <a:ext cx="335043" cy="335043"/>
            <a:chOff x="0" y="0"/>
            <a:chExt cx="335042" cy="335042"/>
          </a:xfrm>
        </p:grpSpPr>
        <p:sp>
          <p:nvSpPr>
            <p:cNvPr id="24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454" name="Picture Placeholder 17"/>
          <p:cNvSpPr/>
          <p:nvPr>
            <p:ph type="pic" sz="quarter" idx="22"/>
          </p:nvPr>
        </p:nvSpPr>
        <p:spPr>
          <a:xfrm>
            <a:off x="537008" y="8794201"/>
            <a:ext cx="7571583" cy="4419602"/>
          </a:xfrm>
          <a:prstGeom prst="rect">
            <a:avLst/>
          </a:prstGeom>
        </p:spPr>
        <p:txBody>
          <a:bodyPr lIns="91439" rIns="91439">
            <a:noAutofit/>
          </a:bodyPr>
          <a:lstStyle/>
          <a:p>
            <a:pPr/>
          </a:p>
        </p:txBody>
      </p:sp>
      <p:sp>
        <p:nvSpPr>
          <p:cNvPr id="2455" name="Picture Placeholder 16"/>
          <p:cNvSpPr/>
          <p:nvPr>
            <p:ph type="pic" sz="quarter" idx="23"/>
          </p:nvPr>
        </p:nvSpPr>
        <p:spPr>
          <a:xfrm>
            <a:off x="8413619" y="8794201"/>
            <a:ext cx="7571584" cy="4419602"/>
          </a:xfrm>
          <a:prstGeom prst="rect">
            <a:avLst/>
          </a:prstGeom>
        </p:spPr>
        <p:txBody>
          <a:bodyPr lIns="91439" rIns="91439">
            <a:noAutofit/>
          </a:bodyPr>
          <a:lstStyle/>
          <a:p>
            <a:pPr/>
          </a:p>
        </p:txBody>
      </p:sp>
      <p:sp>
        <p:nvSpPr>
          <p:cNvPr id="2456" name="Picture Placeholder 15"/>
          <p:cNvSpPr/>
          <p:nvPr>
            <p:ph type="pic" sz="quarter" idx="24"/>
          </p:nvPr>
        </p:nvSpPr>
        <p:spPr>
          <a:xfrm>
            <a:off x="16275220" y="8794198"/>
            <a:ext cx="7571773" cy="4419603"/>
          </a:xfrm>
          <a:prstGeom prst="rect">
            <a:avLst/>
          </a:prstGeom>
        </p:spPr>
        <p:txBody>
          <a:bodyPr lIns="91439" rIns="91439">
            <a:noAutofit/>
          </a:bodyPr>
          <a:lstStyle/>
          <a:p>
            <a:pPr/>
          </a:p>
        </p:txBody>
      </p:sp>
      <p:sp>
        <p:nvSpPr>
          <p:cNvPr id="2457" name="Picture Placeholder 13"/>
          <p:cNvSpPr/>
          <p:nvPr>
            <p:ph type="pic" sz="quarter" idx="25"/>
          </p:nvPr>
        </p:nvSpPr>
        <p:spPr>
          <a:xfrm>
            <a:off x="8413619" y="3401152"/>
            <a:ext cx="7571772" cy="4419602"/>
          </a:xfrm>
          <a:prstGeom prst="rect">
            <a:avLst/>
          </a:prstGeom>
        </p:spPr>
        <p:txBody>
          <a:bodyPr lIns="91439" rIns="91439">
            <a:noAutofit/>
          </a:bodyPr>
          <a:lstStyle/>
          <a:p>
            <a:pPr/>
          </a:p>
        </p:txBody>
      </p:sp>
      <p:sp>
        <p:nvSpPr>
          <p:cNvPr id="2458" name="Picture Placeholder 14"/>
          <p:cNvSpPr/>
          <p:nvPr>
            <p:ph type="pic" sz="quarter" idx="26"/>
          </p:nvPr>
        </p:nvSpPr>
        <p:spPr>
          <a:xfrm>
            <a:off x="16275220" y="3401152"/>
            <a:ext cx="7571585" cy="4419602"/>
          </a:xfrm>
          <a:prstGeom prst="rect">
            <a:avLst/>
          </a:prstGeom>
        </p:spPr>
        <p:txBody>
          <a:bodyPr lIns="91439" rIns="91439">
            <a:noAutofit/>
          </a:bodyPr>
          <a:lstStyle/>
          <a:p>
            <a:pPr/>
          </a:p>
        </p:txBody>
      </p:sp>
      <p:sp>
        <p:nvSpPr>
          <p:cNvPr id="245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Typography</a:t>
            </a:r>
          </a:p>
          <a:p>
            <a:pPr lvl="1"/>
            <a:r>
              <a:t/>
            </a:r>
          </a:p>
          <a:p>
            <a:pPr lvl="2"/>
            <a:r>
              <a:t/>
            </a:r>
          </a:p>
          <a:p>
            <a:pPr lvl="3"/>
            <a:r>
              <a:t/>
            </a:r>
          </a:p>
          <a:p>
            <a:pPr lvl="4"/>
            <a:r>
              <a:t/>
            </a:r>
          </a:p>
        </p:txBody>
      </p:sp>
      <p:sp>
        <p:nvSpPr>
          <p:cNvPr id="246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461" name="Text Placeholder 14"/>
          <p:cNvSpPr/>
          <p:nvPr>
            <p:ph type="body" sz="quarter" idx="27"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2" name="Text Placeholder 14"/>
          <p:cNvSpPr/>
          <p:nvPr>
            <p:ph type="body" sz="quarter" idx="28"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3" name="Text Placeholder 14"/>
          <p:cNvSpPr/>
          <p:nvPr>
            <p:ph type="body" sz="quarter" idx="29"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4" name="Text Placeholder 14"/>
          <p:cNvSpPr/>
          <p:nvPr>
            <p:ph type="body" sz="quarter" idx="30"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5" name="Text Placeholder 14"/>
          <p:cNvSpPr/>
          <p:nvPr>
            <p:ph type="body" sz="quarter" idx="31"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6" name="Text Placeholder 14"/>
          <p:cNvSpPr/>
          <p:nvPr>
            <p:ph type="body" sz="quarter" idx="32"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Grey">
    <p:bg>
      <p:bgPr>
        <a:solidFill>
          <a:srgbClr val="CCCDD1"/>
        </a:solidFill>
      </p:bgPr>
    </p:bg>
    <p:spTree>
      <p:nvGrpSpPr>
        <p:cNvPr id="1" name=""/>
        <p:cNvGrpSpPr/>
        <p:nvPr/>
      </p:nvGrpSpPr>
      <p:grpSpPr>
        <a:xfrm>
          <a:off x="0" y="0"/>
          <a:ext cx="0" cy="0"/>
          <a:chOff x="0" y="0"/>
          <a:chExt cx="0" cy="0"/>
        </a:xfrm>
      </p:grpSpPr>
      <p:grpSp>
        <p:nvGrpSpPr>
          <p:cNvPr id="2477" name="Group"/>
          <p:cNvGrpSpPr/>
          <p:nvPr/>
        </p:nvGrpSpPr>
        <p:grpSpPr>
          <a:xfrm>
            <a:off x="530658" y="8195875"/>
            <a:ext cx="335041" cy="335043"/>
            <a:chOff x="0" y="0"/>
            <a:chExt cx="335040" cy="335042"/>
          </a:xfrm>
        </p:grpSpPr>
        <p:sp>
          <p:nvSpPr>
            <p:cNvPr id="2474"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5"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6"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1" name="Group"/>
          <p:cNvGrpSpPr/>
          <p:nvPr/>
        </p:nvGrpSpPr>
        <p:grpSpPr>
          <a:xfrm>
            <a:off x="8400270" y="8195875"/>
            <a:ext cx="335043" cy="335043"/>
            <a:chOff x="0" y="0"/>
            <a:chExt cx="335042" cy="335042"/>
          </a:xfrm>
        </p:grpSpPr>
        <p:sp>
          <p:nvSpPr>
            <p:cNvPr id="24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5" name="Group"/>
          <p:cNvGrpSpPr/>
          <p:nvPr/>
        </p:nvGrpSpPr>
        <p:grpSpPr>
          <a:xfrm>
            <a:off x="16254885" y="8195875"/>
            <a:ext cx="335043" cy="335043"/>
            <a:chOff x="0" y="0"/>
            <a:chExt cx="335042" cy="335042"/>
          </a:xfrm>
        </p:grpSpPr>
        <p:sp>
          <p:nvSpPr>
            <p:cNvPr id="248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9" name="Group"/>
          <p:cNvGrpSpPr/>
          <p:nvPr/>
        </p:nvGrpSpPr>
        <p:grpSpPr>
          <a:xfrm>
            <a:off x="530658" y="2807665"/>
            <a:ext cx="335041" cy="335043"/>
            <a:chOff x="0" y="0"/>
            <a:chExt cx="335040" cy="335042"/>
          </a:xfrm>
        </p:grpSpPr>
        <p:sp>
          <p:nvSpPr>
            <p:cNvPr id="248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3" name="Group"/>
          <p:cNvGrpSpPr/>
          <p:nvPr/>
        </p:nvGrpSpPr>
        <p:grpSpPr>
          <a:xfrm>
            <a:off x="8400270" y="2807665"/>
            <a:ext cx="335043" cy="335043"/>
            <a:chOff x="0" y="0"/>
            <a:chExt cx="335042" cy="335042"/>
          </a:xfrm>
        </p:grpSpPr>
        <p:sp>
          <p:nvSpPr>
            <p:cNvPr id="249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7" name="Group"/>
          <p:cNvGrpSpPr/>
          <p:nvPr/>
        </p:nvGrpSpPr>
        <p:grpSpPr>
          <a:xfrm>
            <a:off x="16254885" y="2807665"/>
            <a:ext cx="335043" cy="335043"/>
            <a:chOff x="0" y="0"/>
            <a:chExt cx="335042" cy="335042"/>
          </a:xfrm>
        </p:grpSpPr>
        <p:sp>
          <p:nvSpPr>
            <p:cNvPr id="249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2498"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49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00"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1"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2"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3"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4"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5"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07"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08"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09"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10"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11"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12"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Black">
    <p:bg>
      <p:bgPr>
        <a:solidFill>
          <a:srgbClr val="000000"/>
        </a:solidFill>
      </p:bgPr>
    </p:bg>
    <p:spTree>
      <p:nvGrpSpPr>
        <p:cNvPr id="1" name=""/>
        <p:cNvGrpSpPr/>
        <p:nvPr/>
      </p:nvGrpSpPr>
      <p:grpSpPr>
        <a:xfrm>
          <a:off x="0" y="0"/>
          <a:ext cx="0" cy="0"/>
          <a:chOff x="0" y="0"/>
          <a:chExt cx="0" cy="0"/>
        </a:xfrm>
      </p:grpSpPr>
      <p:grpSp>
        <p:nvGrpSpPr>
          <p:cNvPr id="2522" name="Group"/>
          <p:cNvGrpSpPr/>
          <p:nvPr/>
        </p:nvGrpSpPr>
        <p:grpSpPr>
          <a:xfrm>
            <a:off x="530658" y="8195875"/>
            <a:ext cx="335041" cy="335043"/>
            <a:chOff x="0" y="0"/>
            <a:chExt cx="335040" cy="335042"/>
          </a:xfrm>
        </p:grpSpPr>
        <p:sp>
          <p:nvSpPr>
            <p:cNvPr id="251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26" name="Group"/>
          <p:cNvGrpSpPr/>
          <p:nvPr/>
        </p:nvGrpSpPr>
        <p:grpSpPr>
          <a:xfrm>
            <a:off x="8400270" y="8195875"/>
            <a:ext cx="335043" cy="335043"/>
            <a:chOff x="0" y="0"/>
            <a:chExt cx="335042" cy="335042"/>
          </a:xfrm>
        </p:grpSpPr>
        <p:sp>
          <p:nvSpPr>
            <p:cNvPr id="252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0" name="Group"/>
          <p:cNvGrpSpPr/>
          <p:nvPr/>
        </p:nvGrpSpPr>
        <p:grpSpPr>
          <a:xfrm>
            <a:off x="16254885" y="8195875"/>
            <a:ext cx="335043" cy="335043"/>
            <a:chOff x="0" y="0"/>
            <a:chExt cx="335042" cy="335042"/>
          </a:xfrm>
        </p:grpSpPr>
        <p:sp>
          <p:nvSpPr>
            <p:cNvPr id="252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4" name="Group"/>
          <p:cNvGrpSpPr/>
          <p:nvPr/>
        </p:nvGrpSpPr>
        <p:grpSpPr>
          <a:xfrm>
            <a:off x="530658" y="2807665"/>
            <a:ext cx="335041" cy="335043"/>
            <a:chOff x="0" y="0"/>
            <a:chExt cx="335040" cy="335042"/>
          </a:xfrm>
        </p:grpSpPr>
        <p:sp>
          <p:nvSpPr>
            <p:cNvPr id="253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8" name="Group"/>
          <p:cNvGrpSpPr/>
          <p:nvPr/>
        </p:nvGrpSpPr>
        <p:grpSpPr>
          <a:xfrm>
            <a:off x="8400270" y="2807665"/>
            <a:ext cx="335043" cy="335043"/>
            <a:chOff x="0" y="0"/>
            <a:chExt cx="335042" cy="335042"/>
          </a:xfrm>
        </p:grpSpPr>
        <p:sp>
          <p:nvSpPr>
            <p:cNvPr id="253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42" name="Group"/>
          <p:cNvGrpSpPr/>
          <p:nvPr/>
        </p:nvGrpSpPr>
        <p:grpSpPr>
          <a:xfrm>
            <a:off x="16254885" y="2807665"/>
            <a:ext cx="335043" cy="335043"/>
            <a:chOff x="0" y="0"/>
            <a:chExt cx="335042" cy="335042"/>
          </a:xfrm>
        </p:grpSpPr>
        <p:sp>
          <p:nvSpPr>
            <p:cNvPr id="253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254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544"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45"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6"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7"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8"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9"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0"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52"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53"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54"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55"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56"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57"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p:spTree>
      <p:nvGrpSpPr>
        <p:cNvPr id="1" name=""/>
        <p:cNvGrpSpPr/>
        <p:nvPr/>
      </p:nvGrpSpPr>
      <p:grpSpPr>
        <a:xfrm>
          <a:off x="0" y="0"/>
          <a:ext cx="0" cy="0"/>
          <a:chOff x="0" y="0"/>
          <a:chExt cx="0" cy="0"/>
        </a:xfrm>
      </p:grpSpPr>
      <p:sp>
        <p:nvSpPr>
          <p:cNvPr id="2564"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5"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2566"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7" name="Line"/>
          <p:cNvSpPr/>
          <p:nvPr/>
        </p:nvSpPr>
        <p:spPr>
          <a:xfrm>
            <a:off x="537006" y="9427803"/>
            <a:ext cx="23309988" cy="1"/>
          </a:xfrm>
          <a:prstGeom prst="line">
            <a:avLst/>
          </a:prstGeom>
          <a:ln w="25400">
            <a:solidFill>
              <a:srgbClr val="000000">
                <a:alpha val="5000"/>
              </a:srgbClr>
            </a:solidFill>
            <a:miter lim="400000"/>
          </a:ln>
        </p:spPr>
        <p:txBody>
          <a:bodyPr lIns="45718" tIns="45718" rIns="45718" bIns="45718"/>
          <a:lstStyle/>
          <a:p>
            <a:pPr/>
          </a:p>
        </p:txBody>
      </p:sp>
      <p:sp>
        <p:nvSpPr>
          <p:cNvPr id="2568" name="05 Design"/>
          <p:cNvSpPr txBox="1"/>
          <p:nvPr>
            <p:ph type="title" hasCustomPrompt="1"/>
          </p:nvPr>
        </p:nvSpPr>
        <p:spPr>
          <a:xfrm>
            <a:off x="537006" y="584953"/>
            <a:ext cx="14338937" cy="1938992"/>
          </a:xfrm>
          <a:prstGeom prst="rect">
            <a:avLst/>
          </a:prstGeom>
        </p:spPr>
        <p:txBody>
          <a:bodyPr anchor="t"/>
          <a:lstStyle>
            <a:lvl1pPr>
              <a:defRPr spc="-450" sz="15000"/>
            </a:lvl1pPr>
          </a:lstStyle>
          <a:p>
            <a:pPr/>
            <a:r>
              <a:t>05 Design</a:t>
            </a:r>
          </a:p>
        </p:txBody>
      </p:sp>
      <p:sp>
        <p:nvSpPr>
          <p:cNvPr id="2569"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49</a:t>
            </a:r>
          </a:p>
          <a:p>
            <a:pPr lvl="1"/>
            <a:r>
              <a:t/>
            </a:r>
          </a:p>
          <a:p>
            <a:pPr lvl="2"/>
            <a:r>
              <a:t/>
            </a:r>
          </a:p>
          <a:p>
            <a:pPr lvl="3"/>
            <a:r>
              <a:t/>
            </a:r>
          </a:p>
          <a:p>
            <a:pPr lvl="4"/>
            <a:r>
              <a:t/>
            </a:r>
          </a:p>
        </p:txBody>
      </p:sp>
      <p:sp>
        <p:nvSpPr>
          <p:cNvPr id="2570"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Illustrations</a:t>
            </a:r>
          </a:p>
        </p:txBody>
      </p:sp>
      <p:sp>
        <p:nvSpPr>
          <p:cNvPr id="25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72"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50</a:t>
            </a:r>
          </a:p>
        </p:txBody>
      </p:sp>
      <p:sp>
        <p:nvSpPr>
          <p:cNvPr id="2573"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UI Elements</a:t>
            </a:r>
          </a:p>
        </p:txBody>
      </p:sp>
      <p:sp>
        <p:nvSpPr>
          <p:cNvPr id="2574"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51</a:t>
            </a:r>
          </a:p>
        </p:txBody>
      </p:sp>
      <p:sp>
        <p:nvSpPr>
          <p:cNvPr id="2575"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Layouts</a:t>
            </a:r>
          </a:p>
        </p:txBody>
      </p:sp>
      <p:sp>
        <p:nvSpPr>
          <p:cNvPr id="2576"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52 – 53</a:t>
            </a:r>
          </a:p>
        </p:txBody>
      </p:sp>
      <p:sp>
        <p:nvSpPr>
          <p:cNvPr id="2577"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Overview</a:t>
            </a:r>
          </a:p>
        </p:txBody>
      </p:sp>
      <p:sp>
        <p:nvSpPr>
          <p:cNvPr id="2578"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54</a:t>
            </a:r>
          </a:p>
        </p:txBody>
      </p:sp>
      <p:sp>
        <p:nvSpPr>
          <p:cNvPr id="2579"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2580"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581"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582"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583"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584"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Grey">
    <p:bg>
      <p:bgPr>
        <a:solidFill>
          <a:srgbClr val="CCCDD1"/>
        </a:solidFill>
      </p:bgPr>
    </p:bg>
    <p:spTree>
      <p:nvGrpSpPr>
        <p:cNvPr id="1" name=""/>
        <p:cNvGrpSpPr/>
        <p:nvPr/>
      </p:nvGrpSpPr>
      <p:grpSpPr>
        <a:xfrm>
          <a:off x="0" y="0"/>
          <a:ext cx="0" cy="0"/>
          <a:chOff x="0" y="0"/>
          <a:chExt cx="0" cy="0"/>
        </a:xfrm>
      </p:grpSpPr>
      <p:sp>
        <p:nvSpPr>
          <p:cNvPr id="2591"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2"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4"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5"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596"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49</a:t>
            </a:r>
          </a:p>
          <a:p>
            <a:pPr lvl="1"/>
            <a:r>
              <a:t/>
            </a:r>
          </a:p>
          <a:p>
            <a:pPr lvl="2"/>
            <a:r>
              <a:t/>
            </a:r>
          </a:p>
          <a:p>
            <a:pPr lvl="3"/>
            <a:r>
              <a:t/>
            </a:r>
          </a:p>
          <a:p>
            <a:pPr lvl="4"/>
            <a:r>
              <a:t/>
            </a:r>
          </a:p>
        </p:txBody>
      </p:sp>
      <p:sp>
        <p:nvSpPr>
          <p:cNvPr id="2597"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5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99"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50</a:t>
            </a:r>
          </a:p>
        </p:txBody>
      </p:sp>
      <p:sp>
        <p:nvSpPr>
          <p:cNvPr id="2600"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01"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51</a:t>
            </a:r>
          </a:p>
        </p:txBody>
      </p:sp>
      <p:sp>
        <p:nvSpPr>
          <p:cNvPr id="2602"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03"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52 – 53</a:t>
            </a:r>
          </a:p>
        </p:txBody>
      </p:sp>
      <p:sp>
        <p:nvSpPr>
          <p:cNvPr id="2604"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05"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54</a:t>
            </a:r>
          </a:p>
        </p:txBody>
      </p:sp>
      <p:sp>
        <p:nvSpPr>
          <p:cNvPr id="2606"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07"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08"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09"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10"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11"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Black">
    <p:bg>
      <p:bgPr>
        <a:solidFill>
          <a:srgbClr val="000000"/>
        </a:solidFill>
      </p:bgPr>
    </p:bg>
    <p:spTree>
      <p:nvGrpSpPr>
        <p:cNvPr id="1" name=""/>
        <p:cNvGrpSpPr/>
        <p:nvPr/>
      </p:nvGrpSpPr>
      <p:grpSpPr>
        <a:xfrm>
          <a:off x="0" y="0"/>
          <a:ext cx="0" cy="0"/>
          <a:chOff x="0" y="0"/>
          <a:chExt cx="0" cy="0"/>
        </a:xfrm>
      </p:grpSpPr>
      <p:sp>
        <p:nvSpPr>
          <p:cNvPr id="261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1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0"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1"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2"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623"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49</a:t>
            </a:r>
          </a:p>
          <a:p>
            <a:pPr lvl="1"/>
            <a:r>
              <a:t/>
            </a:r>
          </a:p>
          <a:p>
            <a:pPr lvl="2"/>
            <a:r>
              <a:t/>
            </a:r>
          </a:p>
          <a:p>
            <a:pPr lvl="3"/>
            <a:r>
              <a:t/>
            </a:r>
          </a:p>
          <a:p>
            <a:pPr lvl="4"/>
            <a:r>
              <a:t/>
            </a:r>
          </a:p>
        </p:txBody>
      </p:sp>
      <p:sp>
        <p:nvSpPr>
          <p:cNvPr id="2624"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26"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50</a:t>
            </a:r>
          </a:p>
        </p:txBody>
      </p:sp>
      <p:sp>
        <p:nvSpPr>
          <p:cNvPr id="2627"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28"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51</a:t>
            </a:r>
          </a:p>
        </p:txBody>
      </p:sp>
      <p:sp>
        <p:nvSpPr>
          <p:cNvPr id="2629"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30"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52 – 53</a:t>
            </a:r>
          </a:p>
        </p:txBody>
      </p:sp>
      <p:sp>
        <p:nvSpPr>
          <p:cNvPr id="2631"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32"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54</a:t>
            </a:r>
          </a:p>
        </p:txBody>
      </p:sp>
      <p:sp>
        <p:nvSpPr>
          <p:cNvPr id="2633"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34"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35"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36"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37"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38"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p:spTree>
      <p:nvGrpSpPr>
        <p:cNvPr id="1" name=""/>
        <p:cNvGrpSpPr/>
        <p:nvPr/>
      </p:nvGrpSpPr>
      <p:grpSpPr>
        <a:xfrm>
          <a:off x="0" y="0"/>
          <a:ext cx="0" cy="0"/>
          <a:chOff x="0" y="0"/>
          <a:chExt cx="0" cy="0"/>
        </a:xfrm>
      </p:grpSpPr>
      <p:sp>
        <p:nvSpPr>
          <p:cNvPr id="2645"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46"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4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48"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49"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50" name="Rectangle"/>
          <p:cNvSpPr/>
          <p:nvPr>
            <p:ph type="body" sz="quarter" idx="24" hasCustomPrompt="1"/>
          </p:nvPr>
        </p:nvSpPr>
        <p:spPr>
          <a:xfrm>
            <a:off x="-17627" y="3572247"/>
            <a:ext cx="554420" cy="9806386"/>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1" name="Picture Placeholder 9"/>
          <p:cNvSpPr/>
          <p:nvPr>
            <p:ph type="pic" sz="quarter" idx="25"/>
          </p:nvPr>
        </p:nvSpPr>
        <p:spPr>
          <a:xfrm>
            <a:off x="15805909" y="4925471"/>
            <a:ext cx="5455988" cy="6819983"/>
          </a:xfrm>
          <a:prstGeom prst="rect">
            <a:avLst/>
          </a:prstGeom>
        </p:spPr>
        <p:txBody>
          <a:bodyPr lIns="91439" rIns="91439">
            <a:noAutofit/>
          </a:bodyPr>
          <a:lstStyle/>
          <a:p>
            <a:pPr/>
          </a:p>
        </p:txBody>
      </p:sp>
      <p:sp>
        <p:nvSpPr>
          <p:cNvPr id="2652" name="Picture Placeholder 10"/>
          <p:cNvSpPr/>
          <p:nvPr>
            <p:ph type="pic" sz="quarter" idx="26"/>
          </p:nvPr>
        </p:nvSpPr>
        <p:spPr>
          <a:xfrm>
            <a:off x="21564787" y="5823089"/>
            <a:ext cx="4067573" cy="5084369"/>
          </a:xfrm>
          <a:prstGeom prst="rect">
            <a:avLst/>
          </a:prstGeom>
        </p:spPr>
        <p:txBody>
          <a:bodyPr lIns="91439" rIns="91439">
            <a:noAutofit/>
          </a:bodyPr>
          <a:lstStyle/>
          <a:p>
            <a:pPr/>
          </a:p>
        </p:txBody>
      </p:sp>
      <p:sp>
        <p:nvSpPr>
          <p:cNvPr id="2653" name="Rectangle"/>
          <p:cNvSpPr/>
          <p:nvPr>
            <p:ph type="body" sz="quarter" idx="27"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4"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655"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GraphicsIllustrations</a:t>
            </a:r>
          </a:p>
        </p:txBody>
      </p:sp>
      <p:sp>
        <p:nvSpPr>
          <p:cNvPr id="26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Grey">
    <p:bg>
      <p:bgPr>
        <a:solidFill>
          <a:srgbClr val="CCCDD1"/>
        </a:solidFill>
      </p:bgPr>
    </p:bg>
    <p:spTree>
      <p:nvGrpSpPr>
        <p:cNvPr id="1" name=""/>
        <p:cNvGrpSpPr/>
        <p:nvPr/>
      </p:nvGrpSpPr>
      <p:grpSpPr>
        <a:xfrm>
          <a:off x="0" y="0"/>
          <a:ext cx="0" cy="0"/>
          <a:chOff x="0" y="0"/>
          <a:chExt cx="0" cy="0"/>
        </a:xfrm>
      </p:grpSpPr>
      <p:sp>
        <p:nvSpPr>
          <p:cNvPr id="245"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46"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F2F2F2"/>
                </a:solidFill>
              </a:defRPr>
            </a:lvl1pPr>
          </a:lstStyle>
          <a:p>
            <a:pPr/>
            <a:r>
              <a:t>Foreword</a:t>
            </a:r>
          </a:p>
        </p:txBody>
      </p:sp>
      <p:sp>
        <p:nvSpPr>
          <p:cNvPr id="2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Grey">
    <p:bg>
      <p:bgPr>
        <a:solidFill>
          <a:srgbClr val="CCCDD1"/>
        </a:solidFill>
      </p:bgPr>
    </p:bg>
    <p:spTree>
      <p:nvGrpSpPr>
        <p:cNvPr id="1" name=""/>
        <p:cNvGrpSpPr/>
        <p:nvPr/>
      </p:nvGrpSpPr>
      <p:grpSpPr>
        <a:xfrm>
          <a:off x="0" y="0"/>
          <a:ext cx="0" cy="0"/>
          <a:chOff x="0" y="0"/>
          <a:chExt cx="0" cy="0"/>
        </a:xfrm>
      </p:grpSpPr>
      <p:sp>
        <p:nvSpPr>
          <p:cNvPr id="2663"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64"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65"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66"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67"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68"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69"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7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671"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73"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674"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Black">
    <p:bg>
      <p:bgPr>
        <a:solidFill>
          <a:srgbClr val="000000"/>
        </a:solidFill>
      </p:bgPr>
    </p:bg>
    <p:spTree>
      <p:nvGrpSpPr>
        <p:cNvPr id="1" name=""/>
        <p:cNvGrpSpPr/>
        <p:nvPr/>
      </p:nvGrpSpPr>
      <p:grpSpPr>
        <a:xfrm>
          <a:off x="0" y="0"/>
          <a:ext cx="0" cy="0"/>
          <a:chOff x="0" y="0"/>
          <a:chExt cx="0" cy="0"/>
        </a:xfrm>
      </p:grpSpPr>
      <p:sp>
        <p:nvSpPr>
          <p:cNvPr id="2681"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82"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83"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84"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85"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86"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8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8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689"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91"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692"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p:spTree>
      <p:nvGrpSpPr>
        <p:cNvPr id="1" name=""/>
        <p:cNvGrpSpPr/>
        <p:nvPr/>
      </p:nvGrpSpPr>
      <p:grpSpPr>
        <a:xfrm>
          <a:off x="0" y="0"/>
          <a:ext cx="0" cy="0"/>
          <a:chOff x="0" y="0"/>
          <a:chExt cx="0" cy="0"/>
        </a:xfrm>
      </p:grpSpPr>
      <p:sp>
        <p:nvSpPr>
          <p:cNvPr id="2699"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00"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01"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02"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03" name="Body Level One…"/>
          <p:cNvSpPr txBox="1"/>
          <p:nvPr>
            <p:ph type="body" sz="quarter" idx="1" hasCustomPrompt="1"/>
          </p:nvPr>
        </p:nvSpPr>
        <p:spPr>
          <a:xfrm>
            <a:off x="-17628" y="3572247"/>
            <a:ext cx="554421" cy="9806386"/>
          </a:xfrm>
          <a:prstGeom prst="rect">
            <a:avLst/>
          </a:prstGeom>
          <a:solidFill>
            <a:srgbClr val="FFFFFF"/>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704" name="Rectangle"/>
          <p:cNvSpPr/>
          <p:nvPr>
            <p:ph type="body" sz="quarter" idx="24"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705" name="Picture Placeholder 9"/>
          <p:cNvSpPr/>
          <p:nvPr>
            <p:ph type="pic" sz="quarter" idx="25"/>
          </p:nvPr>
        </p:nvSpPr>
        <p:spPr>
          <a:xfrm>
            <a:off x="15356549" y="4925471"/>
            <a:ext cx="5455988" cy="6819984"/>
          </a:xfrm>
          <a:prstGeom prst="rect">
            <a:avLst/>
          </a:prstGeom>
        </p:spPr>
        <p:txBody>
          <a:bodyPr lIns="91439" rIns="91439">
            <a:noAutofit/>
          </a:bodyPr>
          <a:lstStyle/>
          <a:p>
            <a:pPr/>
          </a:p>
        </p:txBody>
      </p:sp>
      <p:sp>
        <p:nvSpPr>
          <p:cNvPr id="2706" name="Picture Placeholder 7"/>
          <p:cNvSpPr/>
          <p:nvPr>
            <p:ph type="pic" sz="quarter" idx="26"/>
          </p:nvPr>
        </p:nvSpPr>
        <p:spPr>
          <a:xfrm>
            <a:off x="3571209" y="4925471"/>
            <a:ext cx="5455989" cy="6819984"/>
          </a:xfrm>
          <a:prstGeom prst="rect">
            <a:avLst/>
          </a:prstGeom>
        </p:spPr>
        <p:txBody>
          <a:bodyPr lIns="91439" rIns="91439">
            <a:noAutofit/>
          </a:bodyPr>
          <a:lstStyle/>
          <a:p>
            <a:pPr/>
          </a:p>
        </p:txBody>
      </p:sp>
      <p:sp>
        <p:nvSpPr>
          <p:cNvPr id="2707" name="Text Placeholder 14"/>
          <p:cNvSpPr/>
          <p:nvPr>
            <p:ph type="body" sz="quarter" idx="27" hasCustomPrompt="1"/>
          </p:nvPr>
        </p:nvSpPr>
        <p:spPr>
          <a:xfrm>
            <a:off x="16977633" y="564055"/>
            <a:ext cx="6826672" cy="2097434"/>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p:txBody>
      </p:sp>
      <p:sp>
        <p:nvSpPr>
          <p:cNvPr id="2708"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09"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DesignUI Elements</a:t>
            </a:r>
          </a:p>
        </p:txBody>
      </p:sp>
      <p:sp>
        <p:nvSpPr>
          <p:cNvPr id="27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Grey">
    <p:bg>
      <p:bgPr>
        <a:solidFill>
          <a:srgbClr val="CCCDD1"/>
        </a:solidFill>
      </p:bgPr>
    </p:bg>
    <p:spTree>
      <p:nvGrpSpPr>
        <p:cNvPr id="1" name=""/>
        <p:cNvGrpSpPr/>
        <p:nvPr/>
      </p:nvGrpSpPr>
      <p:grpSpPr>
        <a:xfrm>
          <a:off x="0" y="0"/>
          <a:ext cx="0" cy="0"/>
          <a:chOff x="0" y="0"/>
          <a:chExt cx="0" cy="0"/>
        </a:xfrm>
      </p:grpSpPr>
      <p:sp>
        <p:nvSpPr>
          <p:cNvPr id="2717"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18"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19"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20"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21"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22"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23"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2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25"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27"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728"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Black">
    <p:bg>
      <p:bgPr>
        <a:solidFill>
          <a:srgbClr val="000000"/>
        </a:solidFill>
      </p:bgPr>
    </p:bg>
    <p:spTree>
      <p:nvGrpSpPr>
        <p:cNvPr id="1" name=""/>
        <p:cNvGrpSpPr/>
        <p:nvPr/>
      </p:nvGrpSpPr>
      <p:grpSpPr>
        <a:xfrm>
          <a:off x="0" y="0"/>
          <a:ext cx="0" cy="0"/>
          <a:chOff x="0" y="0"/>
          <a:chExt cx="0" cy="0"/>
        </a:xfrm>
      </p:grpSpPr>
      <p:sp>
        <p:nvSpPr>
          <p:cNvPr id="2735"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36"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37"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38"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39"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40"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41"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4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743"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45"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746"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p:spTree>
      <p:nvGrpSpPr>
        <p:cNvPr id="1" name=""/>
        <p:cNvGrpSpPr/>
        <p:nvPr/>
      </p:nvGrpSpPr>
      <p:grpSpPr>
        <a:xfrm>
          <a:off x="0" y="0"/>
          <a:ext cx="0" cy="0"/>
          <a:chOff x="0" y="0"/>
          <a:chExt cx="0" cy="0"/>
        </a:xfrm>
      </p:grpSpPr>
      <p:sp>
        <p:nvSpPr>
          <p:cNvPr id="275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5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55"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56"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57"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DesignLayouts</a:t>
            </a:r>
          </a:p>
        </p:txBody>
      </p:sp>
      <p:sp>
        <p:nvSpPr>
          <p:cNvPr id="2758"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C0C0C0"/>
                </a:solidFill>
              </a:defRPr>
            </a:lvl1pPr>
          </a:lstStyle>
          <a:p>
            <a:pPr/>
            <a:r>
              <a:t>4:5</a:t>
            </a:r>
          </a:p>
        </p:txBody>
      </p:sp>
      <p:sp>
        <p:nvSpPr>
          <p:cNvPr id="2759"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C0C0C0"/>
                </a:solidFill>
              </a:defRPr>
            </a:lvl1pPr>
          </a:lstStyle>
          <a:p>
            <a:pPr/>
            <a:r>
              <a:t>Banner</a:t>
            </a:r>
          </a:p>
        </p:txBody>
      </p:sp>
      <p:sp>
        <p:nvSpPr>
          <p:cNvPr id="2760"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C0C0C0"/>
                </a:solidFill>
              </a:defRPr>
            </a:lvl1pPr>
          </a:lstStyle>
          <a:p>
            <a:pPr/>
            <a:r>
              <a:t>1:1</a:t>
            </a:r>
          </a:p>
        </p:txBody>
      </p:sp>
      <p:sp>
        <p:nvSpPr>
          <p:cNvPr id="2761"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C0C0C0"/>
                </a:solidFill>
              </a:defRPr>
            </a:lvl1pPr>
          </a:lstStyle>
          <a:p>
            <a:pPr/>
            <a:r>
              <a:t>16:9</a:t>
            </a:r>
          </a:p>
        </p:txBody>
      </p:sp>
      <p:sp>
        <p:nvSpPr>
          <p:cNvPr id="2762"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C0C0C0"/>
                </a:solidFill>
              </a:defRPr>
            </a:lvl1pPr>
          </a:lstStyle>
          <a:p>
            <a:pPr/>
            <a:r>
              <a:t>3:4</a:t>
            </a:r>
          </a:p>
        </p:txBody>
      </p:sp>
      <p:sp>
        <p:nvSpPr>
          <p:cNvPr id="2763"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C0C0C0"/>
                </a:solidFill>
              </a:defRPr>
            </a:lvl1pPr>
          </a:lstStyle>
          <a:p>
            <a:pPr/>
            <a:r>
              <a:t>9:16</a:t>
            </a:r>
          </a:p>
        </p:txBody>
      </p:sp>
      <p:sp>
        <p:nvSpPr>
          <p:cNvPr id="2764"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65"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66"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67" name="Picture Placeholder 18"/>
          <p:cNvSpPr/>
          <p:nvPr>
            <p:ph type="pic" sz="quarter" idx="31"/>
          </p:nvPr>
        </p:nvSpPr>
        <p:spPr>
          <a:xfrm>
            <a:off x="12493828" y="950107"/>
            <a:ext cx="5278837" cy="1759745"/>
          </a:xfrm>
          <a:prstGeom prst="rect">
            <a:avLst/>
          </a:prstGeom>
        </p:spPr>
        <p:txBody>
          <a:bodyPr lIns="91439" rIns="91439">
            <a:noAutofit/>
          </a:bodyPr>
          <a:lstStyle/>
          <a:p>
            <a:pPr/>
          </a:p>
        </p:txBody>
      </p:sp>
      <p:sp>
        <p:nvSpPr>
          <p:cNvPr id="2768" name="Picture Placeholder 16"/>
          <p:cNvSpPr/>
          <p:nvPr>
            <p:ph type="pic" sz="quarter" idx="32"/>
          </p:nvPr>
        </p:nvSpPr>
        <p:spPr>
          <a:xfrm>
            <a:off x="12510145" y="9313136"/>
            <a:ext cx="5262067" cy="2959896"/>
          </a:xfrm>
          <a:prstGeom prst="rect">
            <a:avLst/>
          </a:prstGeom>
        </p:spPr>
        <p:txBody>
          <a:bodyPr lIns="91439" rIns="91439">
            <a:noAutofit/>
          </a:bodyPr>
          <a:lstStyle/>
          <a:p>
            <a:pPr/>
          </a:p>
        </p:txBody>
      </p:sp>
      <p:sp>
        <p:nvSpPr>
          <p:cNvPr id="2769" name="Picture Placeholder 14"/>
          <p:cNvSpPr/>
          <p:nvPr>
            <p:ph type="pic" sz="quarter" idx="33"/>
          </p:nvPr>
        </p:nvSpPr>
        <p:spPr>
          <a:xfrm>
            <a:off x="7018728" y="950107"/>
            <a:ext cx="5196286" cy="649525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Grey">
    <p:bg>
      <p:bgPr>
        <a:solidFill>
          <a:srgbClr val="CCCDD1"/>
        </a:solidFill>
      </p:bgPr>
    </p:bg>
    <p:spTree>
      <p:nvGrpSpPr>
        <p:cNvPr id="1" name=""/>
        <p:cNvGrpSpPr/>
        <p:nvPr/>
      </p:nvGrpSpPr>
      <p:grpSpPr>
        <a:xfrm>
          <a:off x="0" y="0"/>
          <a:ext cx="0" cy="0"/>
          <a:chOff x="0" y="0"/>
          <a:chExt cx="0" cy="0"/>
        </a:xfrm>
      </p:grpSpPr>
      <p:sp>
        <p:nvSpPr>
          <p:cNvPr id="27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80"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781"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F2F2F2"/>
                </a:solidFill>
              </a:defRPr>
            </a:lvl1pPr>
          </a:lstStyle>
          <a:p>
            <a:pPr/>
            <a:r>
              <a:t>4:5</a:t>
            </a:r>
          </a:p>
        </p:txBody>
      </p:sp>
      <p:sp>
        <p:nvSpPr>
          <p:cNvPr id="2782"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F2F2F2"/>
                </a:solidFill>
              </a:defRPr>
            </a:lvl1pPr>
          </a:lstStyle>
          <a:p>
            <a:pPr/>
            <a:r>
              <a:t>Banner</a:t>
            </a:r>
          </a:p>
        </p:txBody>
      </p:sp>
      <p:sp>
        <p:nvSpPr>
          <p:cNvPr id="2783"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F2F2F2"/>
                </a:solidFill>
              </a:defRPr>
            </a:lvl1pPr>
          </a:lstStyle>
          <a:p>
            <a:pPr/>
            <a:r>
              <a:t>1:1</a:t>
            </a:r>
          </a:p>
        </p:txBody>
      </p:sp>
      <p:sp>
        <p:nvSpPr>
          <p:cNvPr id="2784"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F2F2F2"/>
                </a:solidFill>
              </a:defRPr>
            </a:lvl1pPr>
          </a:lstStyle>
          <a:p>
            <a:pPr/>
            <a:r>
              <a:t>16:9</a:t>
            </a:r>
          </a:p>
        </p:txBody>
      </p:sp>
      <p:sp>
        <p:nvSpPr>
          <p:cNvPr id="2785"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F2F2F2"/>
                </a:solidFill>
              </a:defRPr>
            </a:lvl1pPr>
          </a:lstStyle>
          <a:p>
            <a:pPr/>
            <a:r>
              <a:t>3:4</a:t>
            </a:r>
          </a:p>
        </p:txBody>
      </p:sp>
      <p:sp>
        <p:nvSpPr>
          <p:cNvPr id="2786"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F2F2F2"/>
                </a:solidFill>
              </a:defRPr>
            </a:lvl1pPr>
          </a:lstStyle>
          <a:p>
            <a:pPr/>
            <a:r>
              <a:t>9:16</a:t>
            </a:r>
          </a:p>
        </p:txBody>
      </p:sp>
      <p:sp>
        <p:nvSpPr>
          <p:cNvPr id="2787"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88"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89"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90"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791"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792"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Black">
    <p:bg>
      <p:bgPr>
        <a:solidFill>
          <a:srgbClr val="000000"/>
        </a:solidFill>
      </p:bgPr>
    </p:bg>
    <p:spTree>
      <p:nvGrpSpPr>
        <p:cNvPr id="1" name=""/>
        <p:cNvGrpSpPr/>
        <p:nvPr/>
      </p:nvGrpSpPr>
      <p:grpSpPr>
        <a:xfrm>
          <a:off x="0" y="0"/>
          <a:ext cx="0" cy="0"/>
          <a:chOff x="0" y="0"/>
          <a:chExt cx="0" cy="0"/>
        </a:xfrm>
      </p:grpSpPr>
      <p:sp>
        <p:nvSpPr>
          <p:cNvPr id="279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80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0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02"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03"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804"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808080"/>
                </a:solidFill>
              </a:defRPr>
            </a:lvl1pPr>
          </a:lstStyle>
          <a:p>
            <a:pPr/>
            <a:r>
              <a:t>4:5</a:t>
            </a:r>
          </a:p>
        </p:txBody>
      </p:sp>
      <p:sp>
        <p:nvSpPr>
          <p:cNvPr id="2805"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808080"/>
                </a:solidFill>
              </a:defRPr>
            </a:lvl1pPr>
          </a:lstStyle>
          <a:p>
            <a:pPr/>
            <a:r>
              <a:t>Banner</a:t>
            </a:r>
          </a:p>
        </p:txBody>
      </p:sp>
      <p:sp>
        <p:nvSpPr>
          <p:cNvPr id="2806"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808080"/>
                </a:solidFill>
              </a:defRPr>
            </a:lvl1pPr>
          </a:lstStyle>
          <a:p>
            <a:pPr/>
            <a:r>
              <a:t>1:1</a:t>
            </a:r>
          </a:p>
        </p:txBody>
      </p:sp>
      <p:sp>
        <p:nvSpPr>
          <p:cNvPr id="2807"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808080"/>
                </a:solidFill>
              </a:defRPr>
            </a:lvl1pPr>
          </a:lstStyle>
          <a:p>
            <a:pPr/>
            <a:r>
              <a:t>16:9</a:t>
            </a:r>
          </a:p>
        </p:txBody>
      </p:sp>
      <p:sp>
        <p:nvSpPr>
          <p:cNvPr id="2808"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808080"/>
                </a:solidFill>
              </a:defRPr>
            </a:lvl1pPr>
          </a:lstStyle>
          <a:p>
            <a:pPr/>
            <a:r>
              <a:t>3:4</a:t>
            </a:r>
          </a:p>
        </p:txBody>
      </p:sp>
      <p:sp>
        <p:nvSpPr>
          <p:cNvPr id="2809"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808080"/>
                </a:solidFill>
              </a:defRPr>
            </a:lvl1pPr>
          </a:lstStyle>
          <a:p>
            <a:pPr/>
            <a:r>
              <a:t>9:16</a:t>
            </a:r>
          </a:p>
        </p:txBody>
      </p:sp>
      <p:sp>
        <p:nvSpPr>
          <p:cNvPr id="2810"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811"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812"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813"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814"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815"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p:spTree>
      <p:nvGrpSpPr>
        <p:cNvPr id="1" name=""/>
        <p:cNvGrpSpPr/>
        <p:nvPr/>
      </p:nvGrpSpPr>
      <p:grpSpPr>
        <a:xfrm>
          <a:off x="0" y="0"/>
          <a:ext cx="0" cy="0"/>
          <a:chOff x="0" y="0"/>
          <a:chExt cx="0" cy="0"/>
        </a:xfrm>
      </p:grpSpPr>
      <p:sp>
        <p:nvSpPr>
          <p:cNvPr id="2822" name="Picture Placeholder 10"/>
          <p:cNvSpPr/>
          <p:nvPr>
            <p:ph type="pic" sz="quarter" idx="21"/>
          </p:nvPr>
        </p:nvSpPr>
        <p:spPr>
          <a:xfrm>
            <a:off x="6437531" y="1023174"/>
            <a:ext cx="5608640" cy="3452813"/>
          </a:xfrm>
          <a:prstGeom prst="rect">
            <a:avLst/>
          </a:prstGeom>
        </p:spPr>
        <p:txBody>
          <a:bodyPr lIns="91439" rIns="91439">
            <a:noAutofit/>
          </a:bodyPr>
          <a:lstStyle/>
          <a:p>
            <a:pPr/>
          </a:p>
        </p:txBody>
      </p:sp>
      <p:sp>
        <p:nvSpPr>
          <p:cNvPr id="2823" name="Picture Placeholder 17"/>
          <p:cNvSpPr/>
          <p:nvPr>
            <p:ph type="pic" sz="quarter" idx="22"/>
          </p:nvPr>
        </p:nvSpPr>
        <p:spPr>
          <a:xfrm>
            <a:off x="12338056" y="9760873"/>
            <a:ext cx="5608641" cy="3452814"/>
          </a:xfrm>
          <a:prstGeom prst="rect">
            <a:avLst/>
          </a:prstGeom>
        </p:spPr>
        <p:txBody>
          <a:bodyPr lIns="91439" rIns="91439">
            <a:noAutofit/>
          </a:bodyPr>
          <a:lstStyle/>
          <a:p>
            <a:pPr/>
          </a:p>
        </p:txBody>
      </p:sp>
      <p:sp>
        <p:nvSpPr>
          <p:cNvPr id="2824" name="Picture Placeholder 18"/>
          <p:cNvSpPr/>
          <p:nvPr>
            <p:ph type="pic" sz="quarter" idx="23"/>
          </p:nvPr>
        </p:nvSpPr>
        <p:spPr>
          <a:xfrm>
            <a:off x="18238579" y="9760873"/>
            <a:ext cx="5608641" cy="3452814"/>
          </a:xfrm>
          <a:prstGeom prst="rect">
            <a:avLst/>
          </a:prstGeom>
        </p:spPr>
        <p:txBody>
          <a:bodyPr lIns="91439" rIns="91439">
            <a:noAutofit/>
          </a:bodyPr>
          <a:lstStyle/>
          <a:p>
            <a:pPr/>
          </a:p>
        </p:txBody>
      </p:sp>
      <p:sp>
        <p:nvSpPr>
          <p:cNvPr id="2825" name="Picture Placeholder 14"/>
          <p:cNvSpPr/>
          <p:nvPr>
            <p:ph type="pic" sz="quarter" idx="24"/>
          </p:nvPr>
        </p:nvSpPr>
        <p:spPr>
          <a:xfrm>
            <a:off x="12338056" y="5392022"/>
            <a:ext cx="5608641" cy="3452815"/>
          </a:xfrm>
          <a:prstGeom prst="rect">
            <a:avLst/>
          </a:prstGeom>
        </p:spPr>
        <p:txBody>
          <a:bodyPr lIns="91439" rIns="91439">
            <a:noAutofit/>
          </a:bodyPr>
          <a:lstStyle/>
          <a:p>
            <a:pPr/>
          </a:p>
        </p:txBody>
      </p:sp>
      <p:sp>
        <p:nvSpPr>
          <p:cNvPr id="2826" name="Picture Placeholder 13"/>
          <p:cNvSpPr/>
          <p:nvPr>
            <p:ph type="pic" sz="quarter" idx="25"/>
          </p:nvPr>
        </p:nvSpPr>
        <p:spPr>
          <a:xfrm>
            <a:off x="18238579" y="5392022"/>
            <a:ext cx="5608641" cy="3452815"/>
          </a:xfrm>
          <a:prstGeom prst="rect">
            <a:avLst/>
          </a:prstGeom>
        </p:spPr>
        <p:txBody>
          <a:bodyPr lIns="91439" rIns="91439">
            <a:noAutofit/>
          </a:bodyPr>
          <a:lstStyle/>
          <a:p>
            <a:pPr/>
          </a:p>
        </p:txBody>
      </p:sp>
      <p:sp>
        <p:nvSpPr>
          <p:cNvPr id="2827" name="Picture Placeholder 11"/>
          <p:cNvSpPr/>
          <p:nvPr>
            <p:ph type="pic" sz="quarter" idx="26"/>
          </p:nvPr>
        </p:nvSpPr>
        <p:spPr>
          <a:xfrm>
            <a:off x="12338056" y="1023174"/>
            <a:ext cx="5608641" cy="3452813"/>
          </a:xfrm>
          <a:prstGeom prst="rect">
            <a:avLst/>
          </a:prstGeom>
        </p:spPr>
        <p:txBody>
          <a:bodyPr lIns="91439" rIns="91439">
            <a:noAutofit/>
          </a:bodyPr>
          <a:lstStyle/>
          <a:p>
            <a:pPr/>
          </a:p>
        </p:txBody>
      </p:sp>
      <p:sp>
        <p:nvSpPr>
          <p:cNvPr id="2828" name="Picture Placeholder 12"/>
          <p:cNvSpPr/>
          <p:nvPr>
            <p:ph type="pic" sz="quarter" idx="27"/>
          </p:nvPr>
        </p:nvSpPr>
        <p:spPr>
          <a:xfrm>
            <a:off x="18238579" y="1023174"/>
            <a:ext cx="5608641" cy="3452813"/>
          </a:xfrm>
          <a:prstGeom prst="rect">
            <a:avLst/>
          </a:prstGeom>
        </p:spPr>
        <p:txBody>
          <a:bodyPr lIns="91439" rIns="91439">
            <a:noAutofit/>
          </a:bodyPr>
          <a:lstStyle/>
          <a:p>
            <a:pPr/>
          </a:p>
        </p:txBody>
      </p:sp>
      <p:sp>
        <p:nvSpPr>
          <p:cNvPr id="2829" name="Picture Placeholder 16"/>
          <p:cNvSpPr/>
          <p:nvPr>
            <p:ph type="pic" sz="quarter" idx="28"/>
          </p:nvPr>
        </p:nvSpPr>
        <p:spPr>
          <a:xfrm>
            <a:off x="6437531" y="9760873"/>
            <a:ext cx="5608640" cy="3452814"/>
          </a:xfrm>
          <a:prstGeom prst="rect">
            <a:avLst/>
          </a:prstGeom>
        </p:spPr>
        <p:txBody>
          <a:bodyPr lIns="91439" rIns="91439">
            <a:noAutofit/>
          </a:bodyPr>
          <a:lstStyle/>
          <a:p>
            <a:pPr/>
          </a:p>
        </p:txBody>
      </p:sp>
      <p:sp>
        <p:nvSpPr>
          <p:cNvPr id="2830" name="Picture Placeholder 15"/>
          <p:cNvSpPr/>
          <p:nvPr>
            <p:ph type="pic" sz="quarter" idx="29"/>
          </p:nvPr>
        </p:nvSpPr>
        <p:spPr>
          <a:xfrm>
            <a:off x="6437531" y="5392022"/>
            <a:ext cx="5608640" cy="3452815"/>
          </a:xfrm>
          <a:prstGeom prst="rect">
            <a:avLst/>
          </a:prstGeom>
        </p:spPr>
        <p:txBody>
          <a:bodyPr lIns="91439" rIns="91439">
            <a:noAutofit/>
          </a:bodyPr>
          <a:lstStyle/>
          <a:p>
            <a:pPr/>
          </a:p>
        </p:txBody>
      </p:sp>
      <p:sp>
        <p:nvSpPr>
          <p:cNvPr id="283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32"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833"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834" name="Text Placeholder 14"/>
          <p:cNvSpPr/>
          <p:nvPr>
            <p:ph type="body" sz="quarter" idx="31"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835" name="Text Placeholder 14"/>
          <p:cNvSpPr/>
          <p:nvPr>
            <p:ph type="body" sz="quarter" idx="32" hasCustomPrompt="1"/>
          </p:nvPr>
        </p:nvSpPr>
        <p:spPr>
          <a:xfrm>
            <a:off x="12338056" y="444540"/>
            <a:ext cx="5608640" cy="404664"/>
          </a:xfrm>
          <a:prstGeom prst="rect">
            <a:avLst/>
          </a:prstGeom>
        </p:spPr>
        <p:txBody>
          <a:bodyPr/>
          <a:lstStyle>
            <a:lvl1pPr>
              <a:lnSpc>
                <a:spcPct val="110000"/>
              </a:lnSpc>
              <a:defRPr sz="2000"/>
            </a:lvl1pPr>
          </a:lstStyle>
          <a:p>
            <a:pPr/>
            <a:r>
              <a:t>Title</a:t>
            </a:r>
          </a:p>
        </p:txBody>
      </p:sp>
      <p:sp>
        <p:nvSpPr>
          <p:cNvPr id="2836" name="Text Placeholder 14"/>
          <p:cNvSpPr/>
          <p:nvPr>
            <p:ph type="body" sz="quarter" idx="33" hasCustomPrompt="1"/>
          </p:nvPr>
        </p:nvSpPr>
        <p:spPr>
          <a:xfrm>
            <a:off x="18238581" y="444540"/>
            <a:ext cx="5608639" cy="404664"/>
          </a:xfrm>
          <a:prstGeom prst="rect">
            <a:avLst/>
          </a:prstGeom>
        </p:spPr>
        <p:txBody>
          <a:bodyPr/>
          <a:lstStyle>
            <a:lvl1pPr>
              <a:lnSpc>
                <a:spcPct val="110000"/>
              </a:lnSpc>
              <a:defRPr sz="2000"/>
            </a:lvl1pPr>
          </a:lstStyle>
          <a:p>
            <a:pPr/>
            <a:r>
              <a:t>Title</a:t>
            </a:r>
          </a:p>
        </p:txBody>
      </p:sp>
      <p:sp>
        <p:nvSpPr>
          <p:cNvPr id="2837" name="Text Placeholder 14"/>
          <p:cNvSpPr/>
          <p:nvPr>
            <p:ph type="body" sz="quarter" idx="34" hasCustomPrompt="1"/>
          </p:nvPr>
        </p:nvSpPr>
        <p:spPr>
          <a:xfrm>
            <a:off x="6437531" y="4813389"/>
            <a:ext cx="5608640" cy="404664"/>
          </a:xfrm>
          <a:prstGeom prst="rect">
            <a:avLst/>
          </a:prstGeom>
        </p:spPr>
        <p:txBody>
          <a:bodyPr/>
          <a:lstStyle>
            <a:lvl1pPr>
              <a:lnSpc>
                <a:spcPct val="110000"/>
              </a:lnSpc>
              <a:defRPr sz="2000"/>
            </a:lvl1pPr>
          </a:lstStyle>
          <a:p>
            <a:pPr/>
            <a:r>
              <a:t>Title</a:t>
            </a:r>
          </a:p>
        </p:txBody>
      </p:sp>
      <p:sp>
        <p:nvSpPr>
          <p:cNvPr id="2838" name="Text Placeholder 14"/>
          <p:cNvSpPr/>
          <p:nvPr>
            <p:ph type="body" sz="quarter" idx="35" hasCustomPrompt="1"/>
          </p:nvPr>
        </p:nvSpPr>
        <p:spPr>
          <a:xfrm>
            <a:off x="12338056" y="4813389"/>
            <a:ext cx="5608640" cy="404664"/>
          </a:xfrm>
          <a:prstGeom prst="rect">
            <a:avLst/>
          </a:prstGeom>
        </p:spPr>
        <p:txBody>
          <a:bodyPr/>
          <a:lstStyle>
            <a:lvl1pPr>
              <a:lnSpc>
                <a:spcPct val="110000"/>
              </a:lnSpc>
              <a:defRPr sz="2000"/>
            </a:lvl1pPr>
          </a:lstStyle>
          <a:p>
            <a:pPr/>
            <a:r>
              <a:t>Title</a:t>
            </a:r>
          </a:p>
        </p:txBody>
      </p:sp>
      <p:sp>
        <p:nvSpPr>
          <p:cNvPr id="2839" name="Text Placeholder 14"/>
          <p:cNvSpPr/>
          <p:nvPr>
            <p:ph type="body" sz="quarter" idx="36" hasCustomPrompt="1"/>
          </p:nvPr>
        </p:nvSpPr>
        <p:spPr>
          <a:xfrm>
            <a:off x="18238581" y="4813389"/>
            <a:ext cx="5608639" cy="404664"/>
          </a:xfrm>
          <a:prstGeom prst="rect">
            <a:avLst/>
          </a:prstGeom>
        </p:spPr>
        <p:txBody>
          <a:bodyPr/>
          <a:lstStyle>
            <a:lvl1pPr>
              <a:lnSpc>
                <a:spcPct val="110000"/>
              </a:lnSpc>
              <a:defRPr sz="2000"/>
            </a:lvl1pPr>
          </a:lstStyle>
          <a:p>
            <a:pPr/>
            <a:r>
              <a:t>Title</a:t>
            </a:r>
          </a:p>
        </p:txBody>
      </p:sp>
      <p:sp>
        <p:nvSpPr>
          <p:cNvPr id="2840" name="Text Placeholder 14"/>
          <p:cNvSpPr/>
          <p:nvPr>
            <p:ph type="body" sz="quarter" idx="37" hasCustomPrompt="1"/>
          </p:nvPr>
        </p:nvSpPr>
        <p:spPr>
          <a:xfrm>
            <a:off x="6437531" y="9182238"/>
            <a:ext cx="5608640" cy="404664"/>
          </a:xfrm>
          <a:prstGeom prst="rect">
            <a:avLst/>
          </a:prstGeom>
        </p:spPr>
        <p:txBody>
          <a:bodyPr/>
          <a:lstStyle>
            <a:lvl1pPr>
              <a:lnSpc>
                <a:spcPct val="110000"/>
              </a:lnSpc>
              <a:defRPr sz="2000"/>
            </a:lvl1pPr>
          </a:lstStyle>
          <a:p>
            <a:pPr/>
            <a:r>
              <a:t>Title</a:t>
            </a:r>
          </a:p>
        </p:txBody>
      </p:sp>
      <p:sp>
        <p:nvSpPr>
          <p:cNvPr id="2841" name="Text Placeholder 14"/>
          <p:cNvSpPr/>
          <p:nvPr>
            <p:ph type="body" sz="quarter" idx="38" hasCustomPrompt="1"/>
          </p:nvPr>
        </p:nvSpPr>
        <p:spPr>
          <a:xfrm>
            <a:off x="12338056" y="9182238"/>
            <a:ext cx="5608640" cy="404664"/>
          </a:xfrm>
          <a:prstGeom prst="rect">
            <a:avLst/>
          </a:prstGeom>
        </p:spPr>
        <p:txBody>
          <a:bodyPr/>
          <a:lstStyle>
            <a:lvl1pPr>
              <a:lnSpc>
                <a:spcPct val="110000"/>
              </a:lnSpc>
              <a:defRPr sz="2000"/>
            </a:lvl1pPr>
          </a:lstStyle>
          <a:p>
            <a:pPr/>
            <a:r>
              <a:t>Title</a:t>
            </a:r>
          </a:p>
        </p:txBody>
      </p:sp>
      <p:sp>
        <p:nvSpPr>
          <p:cNvPr id="2842" name="Text Placeholder 14"/>
          <p:cNvSpPr/>
          <p:nvPr>
            <p:ph type="body" sz="quarter" idx="39" hasCustomPrompt="1"/>
          </p:nvPr>
        </p:nvSpPr>
        <p:spPr>
          <a:xfrm>
            <a:off x="18238581" y="9182238"/>
            <a:ext cx="5608639" cy="404664"/>
          </a:xfrm>
          <a:prstGeom prst="rect">
            <a:avLst/>
          </a:prstGeom>
        </p:spPr>
        <p:txBody>
          <a:bodyPr/>
          <a:lstStyle>
            <a:lvl1pPr>
              <a:lnSpc>
                <a:spcPct val="110000"/>
              </a:lnSpc>
              <a:defRPr sz="2000"/>
            </a:lvl1pPr>
          </a:lstStyle>
          <a:p>
            <a:pPr/>
            <a:r>
              <a:t>Title</a:t>
            </a:r>
          </a:p>
        </p:txBody>
      </p:sp>
      <p:sp>
        <p:nvSpPr>
          <p:cNvPr id="28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Grey">
    <p:bg>
      <p:bgPr>
        <a:solidFill>
          <a:srgbClr val="CCCDD1"/>
        </a:solidFill>
      </p:bgPr>
    </p:bg>
    <p:spTree>
      <p:nvGrpSpPr>
        <p:cNvPr id="1" name=""/>
        <p:cNvGrpSpPr/>
        <p:nvPr/>
      </p:nvGrpSpPr>
      <p:grpSpPr>
        <a:xfrm>
          <a:off x="0" y="0"/>
          <a:ext cx="0" cy="0"/>
          <a:chOff x="0" y="0"/>
          <a:chExt cx="0" cy="0"/>
        </a:xfrm>
      </p:grpSpPr>
      <p:sp>
        <p:nvSpPr>
          <p:cNvPr id="28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85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53"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4"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5"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6"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7"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8"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9"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0"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1"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63"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64"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65"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66"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67"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68"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69"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70"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71"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Dark">
    <p:bg>
      <p:bgPr>
        <a:solidFill>
          <a:srgbClr val="000000"/>
        </a:solidFill>
      </p:bgPr>
    </p:bg>
    <p:spTree>
      <p:nvGrpSpPr>
        <p:cNvPr id="1" name=""/>
        <p:cNvGrpSpPr/>
        <p:nvPr/>
      </p:nvGrpSpPr>
      <p:grpSpPr>
        <a:xfrm>
          <a:off x="0" y="0"/>
          <a:ext cx="0" cy="0"/>
          <a:chOff x="0" y="0"/>
          <a:chExt cx="0" cy="0"/>
        </a:xfrm>
      </p:grpSpPr>
      <p:sp>
        <p:nvSpPr>
          <p:cNvPr id="25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55"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Black">
    <p:bg>
      <p:bgPr>
        <a:solidFill>
          <a:srgbClr val="000000"/>
        </a:solidFill>
      </p:bgPr>
    </p:bg>
    <p:spTree>
      <p:nvGrpSpPr>
        <p:cNvPr id="1" name=""/>
        <p:cNvGrpSpPr/>
        <p:nvPr/>
      </p:nvGrpSpPr>
      <p:grpSpPr>
        <a:xfrm>
          <a:off x="0" y="0"/>
          <a:ext cx="0" cy="0"/>
          <a:chOff x="0" y="0"/>
          <a:chExt cx="0" cy="0"/>
        </a:xfrm>
      </p:grpSpPr>
      <p:sp>
        <p:nvSpPr>
          <p:cNvPr id="28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80"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81"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2"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3"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4"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5"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6"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7"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8"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9"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91"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92"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93"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94"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95"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96"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97"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98"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99"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p:spTree>
      <p:nvGrpSpPr>
        <p:cNvPr id="1" name=""/>
        <p:cNvGrpSpPr/>
        <p:nvPr/>
      </p:nvGrpSpPr>
      <p:grpSpPr>
        <a:xfrm>
          <a:off x="0" y="0"/>
          <a:ext cx="0" cy="0"/>
          <a:chOff x="0" y="0"/>
          <a:chExt cx="0" cy="0"/>
        </a:xfrm>
      </p:grpSpPr>
      <p:sp>
        <p:nvSpPr>
          <p:cNvPr id="2906" name="Picture Placeholder 6"/>
          <p:cNvSpPr/>
          <p:nvPr>
            <p:ph type="pic" sz="quarter" idx="21"/>
          </p:nvPr>
        </p:nvSpPr>
        <p:spPr>
          <a:xfrm>
            <a:off x="6437531" y="1023173"/>
            <a:ext cx="8561390" cy="5664996"/>
          </a:xfrm>
          <a:prstGeom prst="rect">
            <a:avLst/>
          </a:prstGeom>
        </p:spPr>
        <p:txBody>
          <a:bodyPr lIns="91439" rIns="91439">
            <a:noAutofit/>
          </a:bodyPr>
          <a:lstStyle/>
          <a:p>
            <a:pPr/>
          </a:p>
        </p:txBody>
      </p:sp>
      <p:sp>
        <p:nvSpPr>
          <p:cNvPr id="2907" name="Picture Placeholder 7"/>
          <p:cNvSpPr/>
          <p:nvPr>
            <p:ph type="pic" sz="quarter" idx="22"/>
          </p:nvPr>
        </p:nvSpPr>
        <p:spPr>
          <a:xfrm>
            <a:off x="6437531" y="7548633"/>
            <a:ext cx="8561390" cy="5664995"/>
          </a:xfrm>
          <a:prstGeom prst="rect">
            <a:avLst/>
          </a:prstGeom>
        </p:spPr>
        <p:txBody>
          <a:bodyPr lIns="91439" rIns="91439">
            <a:noAutofit/>
          </a:bodyPr>
          <a:lstStyle/>
          <a:p>
            <a:pPr/>
          </a:p>
        </p:txBody>
      </p:sp>
      <p:sp>
        <p:nvSpPr>
          <p:cNvPr id="2908" name="Picture Placeholder 8"/>
          <p:cNvSpPr/>
          <p:nvPr>
            <p:ph type="pic" sz="quarter" idx="23"/>
          </p:nvPr>
        </p:nvSpPr>
        <p:spPr>
          <a:xfrm>
            <a:off x="15285620" y="7548633"/>
            <a:ext cx="8561389" cy="5664995"/>
          </a:xfrm>
          <a:prstGeom prst="rect">
            <a:avLst/>
          </a:prstGeom>
        </p:spPr>
        <p:txBody>
          <a:bodyPr lIns="91439" rIns="91439">
            <a:noAutofit/>
          </a:bodyPr>
          <a:lstStyle/>
          <a:p>
            <a:pPr/>
          </a:p>
        </p:txBody>
      </p:sp>
      <p:sp>
        <p:nvSpPr>
          <p:cNvPr id="2909" name="Picture Placeholder 5"/>
          <p:cNvSpPr/>
          <p:nvPr>
            <p:ph type="pic" sz="quarter" idx="24"/>
          </p:nvPr>
        </p:nvSpPr>
        <p:spPr>
          <a:xfrm>
            <a:off x="15285620" y="1023173"/>
            <a:ext cx="8561389" cy="5664996"/>
          </a:xfrm>
          <a:prstGeom prst="rect">
            <a:avLst/>
          </a:prstGeom>
        </p:spPr>
        <p:txBody>
          <a:bodyPr lIns="91439" rIns="91439">
            <a:noAutofit/>
          </a:bodyPr>
          <a:lstStyle/>
          <a:p>
            <a:pPr/>
          </a:p>
        </p:txBody>
      </p:sp>
      <p:sp>
        <p:nvSpPr>
          <p:cNvPr id="291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1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91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913" name="Text Placeholder 14"/>
          <p:cNvSpPr/>
          <p:nvPr>
            <p:ph type="body" sz="quarter" idx="26"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914" name="Text Placeholder 14"/>
          <p:cNvSpPr/>
          <p:nvPr>
            <p:ph type="body" sz="quarter" idx="27" hasCustomPrompt="1"/>
          </p:nvPr>
        </p:nvSpPr>
        <p:spPr>
          <a:xfrm>
            <a:off x="15285620" y="444540"/>
            <a:ext cx="5608639" cy="404664"/>
          </a:xfrm>
          <a:prstGeom prst="rect">
            <a:avLst/>
          </a:prstGeom>
        </p:spPr>
        <p:txBody>
          <a:bodyPr/>
          <a:lstStyle>
            <a:lvl1pPr>
              <a:lnSpc>
                <a:spcPct val="110000"/>
              </a:lnSpc>
              <a:defRPr sz="2000"/>
            </a:lvl1pPr>
          </a:lstStyle>
          <a:p>
            <a:pPr/>
            <a:r>
              <a:t>Title</a:t>
            </a:r>
          </a:p>
        </p:txBody>
      </p:sp>
      <p:sp>
        <p:nvSpPr>
          <p:cNvPr id="2915" name="Text Placeholder 14"/>
          <p:cNvSpPr/>
          <p:nvPr>
            <p:ph type="body" sz="quarter" idx="28" hasCustomPrompt="1"/>
          </p:nvPr>
        </p:nvSpPr>
        <p:spPr>
          <a:xfrm>
            <a:off x="6437531" y="6996049"/>
            <a:ext cx="5608640" cy="404664"/>
          </a:xfrm>
          <a:prstGeom prst="rect">
            <a:avLst/>
          </a:prstGeom>
        </p:spPr>
        <p:txBody>
          <a:bodyPr/>
          <a:lstStyle>
            <a:lvl1pPr>
              <a:lnSpc>
                <a:spcPct val="110000"/>
              </a:lnSpc>
              <a:defRPr sz="2000"/>
            </a:lvl1pPr>
          </a:lstStyle>
          <a:p>
            <a:pPr/>
            <a:r>
              <a:t>Title</a:t>
            </a:r>
          </a:p>
        </p:txBody>
      </p:sp>
      <p:sp>
        <p:nvSpPr>
          <p:cNvPr id="2916" name="Text Placeholder 14"/>
          <p:cNvSpPr/>
          <p:nvPr>
            <p:ph type="body" sz="quarter" idx="29" hasCustomPrompt="1"/>
          </p:nvPr>
        </p:nvSpPr>
        <p:spPr>
          <a:xfrm>
            <a:off x="15285620" y="6996049"/>
            <a:ext cx="5608639" cy="404664"/>
          </a:xfrm>
          <a:prstGeom prst="rect">
            <a:avLst/>
          </a:prstGeom>
        </p:spPr>
        <p:txBody>
          <a:bodyPr/>
          <a:lstStyle>
            <a:lvl1pPr>
              <a:lnSpc>
                <a:spcPct val="110000"/>
              </a:lnSpc>
              <a:defRPr sz="2000"/>
            </a:lvl1pPr>
          </a:lstStyle>
          <a:p>
            <a:pPr/>
            <a:r>
              <a:t>Title</a:t>
            </a:r>
          </a:p>
        </p:txBody>
      </p:sp>
      <p:sp>
        <p:nvSpPr>
          <p:cNvPr id="29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Grey">
    <p:bg>
      <p:bgPr>
        <a:solidFill>
          <a:srgbClr val="CCCDD1"/>
        </a:solidFill>
      </p:bgPr>
    </p:bg>
    <p:spTree>
      <p:nvGrpSpPr>
        <p:cNvPr id="1" name=""/>
        <p:cNvGrpSpPr/>
        <p:nvPr/>
      </p:nvGrpSpPr>
      <p:grpSpPr>
        <a:xfrm>
          <a:off x="0" y="0"/>
          <a:ext cx="0" cy="0"/>
          <a:chOff x="0" y="0"/>
          <a:chExt cx="0" cy="0"/>
        </a:xfrm>
      </p:grpSpPr>
      <p:sp>
        <p:nvSpPr>
          <p:cNvPr id="29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926"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27"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28"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29"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30"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32"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33"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34"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35"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Black">
    <p:bg>
      <p:bgPr>
        <a:solidFill>
          <a:srgbClr val="000000"/>
        </a:solidFill>
      </p:bgPr>
    </p:bg>
    <p:spTree>
      <p:nvGrpSpPr>
        <p:cNvPr id="1" name=""/>
        <p:cNvGrpSpPr/>
        <p:nvPr/>
      </p:nvGrpSpPr>
      <p:grpSpPr>
        <a:xfrm>
          <a:off x="0" y="0"/>
          <a:ext cx="0" cy="0"/>
          <a:chOff x="0" y="0"/>
          <a:chExt cx="0" cy="0"/>
        </a:xfrm>
      </p:grpSpPr>
      <p:sp>
        <p:nvSpPr>
          <p:cNvPr id="2942"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43"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944"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45"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6"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7"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8"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50"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51"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52"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53"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p:spTree>
      <p:nvGrpSpPr>
        <p:cNvPr id="1" name=""/>
        <p:cNvGrpSpPr/>
        <p:nvPr/>
      </p:nvGrpSpPr>
      <p:grpSpPr>
        <a:xfrm>
          <a:off x="0" y="0"/>
          <a:ext cx="0" cy="0"/>
          <a:chOff x="0" y="0"/>
          <a:chExt cx="0" cy="0"/>
        </a:xfrm>
      </p:grpSpPr>
      <p:grpSp>
        <p:nvGrpSpPr>
          <p:cNvPr id="2963" name="Group"/>
          <p:cNvGrpSpPr/>
          <p:nvPr/>
        </p:nvGrpSpPr>
        <p:grpSpPr>
          <a:xfrm>
            <a:off x="530658" y="8195875"/>
            <a:ext cx="335041" cy="335043"/>
            <a:chOff x="0" y="0"/>
            <a:chExt cx="335040" cy="335042"/>
          </a:xfrm>
        </p:grpSpPr>
        <p:sp>
          <p:nvSpPr>
            <p:cNvPr id="296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67" name="Group"/>
          <p:cNvGrpSpPr/>
          <p:nvPr/>
        </p:nvGrpSpPr>
        <p:grpSpPr>
          <a:xfrm>
            <a:off x="8400270" y="8195875"/>
            <a:ext cx="335043" cy="335043"/>
            <a:chOff x="0" y="0"/>
            <a:chExt cx="335042" cy="335042"/>
          </a:xfrm>
        </p:grpSpPr>
        <p:sp>
          <p:nvSpPr>
            <p:cNvPr id="296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1" name="Group"/>
          <p:cNvGrpSpPr/>
          <p:nvPr/>
        </p:nvGrpSpPr>
        <p:grpSpPr>
          <a:xfrm>
            <a:off x="16254885" y="8195875"/>
            <a:ext cx="335043" cy="335043"/>
            <a:chOff x="0" y="0"/>
            <a:chExt cx="335042" cy="335042"/>
          </a:xfrm>
        </p:grpSpPr>
        <p:sp>
          <p:nvSpPr>
            <p:cNvPr id="296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5" name="Group"/>
          <p:cNvGrpSpPr/>
          <p:nvPr/>
        </p:nvGrpSpPr>
        <p:grpSpPr>
          <a:xfrm>
            <a:off x="530658" y="2807665"/>
            <a:ext cx="335041" cy="335043"/>
            <a:chOff x="0" y="0"/>
            <a:chExt cx="335040" cy="335042"/>
          </a:xfrm>
        </p:grpSpPr>
        <p:sp>
          <p:nvSpPr>
            <p:cNvPr id="297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9" name="Group"/>
          <p:cNvGrpSpPr/>
          <p:nvPr/>
        </p:nvGrpSpPr>
        <p:grpSpPr>
          <a:xfrm>
            <a:off x="8400270" y="2807665"/>
            <a:ext cx="335043" cy="335043"/>
            <a:chOff x="0" y="0"/>
            <a:chExt cx="335042" cy="335042"/>
          </a:xfrm>
        </p:grpSpPr>
        <p:sp>
          <p:nvSpPr>
            <p:cNvPr id="297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83" name="Group"/>
          <p:cNvGrpSpPr/>
          <p:nvPr/>
        </p:nvGrpSpPr>
        <p:grpSpPr>
          <a:xfrm>
            <a:off x="16254885" y="2807665"/>
            <a:ext cx="335043" cy="335043"/>
            <a:chOff x="0" y="0"/>
            <a:chExt cx="335042" cy="335042"/>
          </a:xfrm>
        </p:grpSpPr>
        <p:sp>
          <p:nvSpPr>
            <p:cNvPr id="298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98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Design</a:t>
            </a:r>
          </a:p>
          <a:p>
            <a:pPr lvl="1"/>
            <a:r>
              <a:t/>
            </a:r>
          </a:p>
          <a:p>
            <a:pPr lvl="2"/>
            <a:r>
              <a:t/>
            </a:r>
          </a:p>
          <a:p>
            <a:pPr lvl="3"/>
            <a:r>
              <a:t/>
            </a:r>
          </a:p>
          <a:p>
            <a:pPr lvl="4"/>
            <a:r>
              <a:t/>
            </a:r>
          </a:p>
        </p:txBody>
      </p:sp>
      <p:sp>
        <p:nvSpPr>
          <p:cNvPr id="298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98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8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9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9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99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99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99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99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99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Grey">
    <p:bg>
      <p:bgPr>
        <a:solidFill>
          <a:srgbClr val="CCCDD1"/>
        </a:solidFill>
      </p:bgPr>
    </p:bg>
    <p:spTree>
      <p:nvGrpSpPr>
        <p:cNvPr id="1" name=""/>
        <p:cNvGrpSpPr/>
        <p:nvPr/>
      </p:nvGrpSpPr>
      <p:grpSpPr>
        <a:xfrm>
          <a:off x="0" y="0"/>
          <a:ext cx="0" cy="0"/>
          <a:chOff x="0" y="0"/>
          <a:chExt cx="0" cy="0"/>
        </a:xfrm>
      </p:grpSpPr>
      <p:grpSp>
        <p:nvGrpSpPr>
          <p:cNvPr id="3008" name="Group"/>
          <p:cNvGrpSpPr/>
          <p:nvPr/>
        </p:nvGrpSpPr>
        <p:grpSpPr>
          <a:xfrm>
            <a:off x="530658" y="8195875"/>
            <a:ext cx="335041" cy="335043"/>
            <a:chOff x="0" y="0"/>
            <a:chExt cx="335040" cy="335042"/>
          </a:xfrm>
        </p:grpSpPr>
        <p:sp>
          <p:nvSpPr>
            <p:cNvPr id="300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2" name="Group"/>
          <p:cNvGrpSpPr/>
          <p:nvPr/>
        </p:nvGrpSpPr>
        <p:grpSpPr>
          <a:xfrm>
            <a:off x="8400270" y="8195875"/>
            <a:ext cx="335043" cy="335043"/>
            <a:chOff x="0" y="0"/>
            <a:chExt cx="335042" cy="335042"/>
          </a:xfrm>
        </p:grpSpPr>
        <p:sp>
          <p:nvSpPr>
            <p:cNvPr id="3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6" name="Group"/>
          <p:cNvGrpSpPr/>
          <p:nvPr/>
        </p:nvGrpSpPr>
        <p:grpSpPr>
          <a:xfrm>
            <a:off x="16254885" y="8195875"/>
            <a:ext cx="335043" cy="335043"/>
            <a:chOff x="0" y="0"/>
            <a:chExt cx="335042" cy="335042"/>
          </a:xfrm>
        </p:grpSpPr>
        <p:sp>
          <p:nvSpPr>
            <p:cNvPr id="301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0" name="Group"/>
          <p:cNvGrpSpPr/>
          <p:nvPr/>
        </p:nvGrpSpPr>
        <p:grpSpPr>
          <a:xfrm>
            <a:off x="530658" y="2807665"/>
            <a:ext cx="335041" cy="335043"/>
            <a:chOff x="0" y="0"/>
            <a:chExt cx="335040" cy="335042"/>
          </a:xfrm>
        </p:grpSpPr>
        <p:sp>
          <p:nvSpPr>
            <p:cNvPr id="301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4" name="Group"/>
          <p:cNvGrpSpPr/>
          <p:nvPr/>
        </p:nvGrpSpPr>
        <p:grpSpPr>
          <a:xfrm>
            <a:off x="8400270" y="2807665"/>
            <a:ext cx="335043" cy="335043"/>
            <a:chOff x="0" y="0"/>
            <a:chExt cx="335042" cy="335042"/>
          </a:xfrm>
        </p:grpSpPr>
        <p:sp>
          <p:nvSpPr>
            <p:cNvPr id="302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8" name="Group"/>
          <p:cNvGrpSpPr/>
          <p:nvPr/>
        </p:nvGrpSpPr>
        <p:grpSpPr>
          <a:xfrm>
            <a:off x="16254885" y="2807665"/>
            <a:ext cx="335043" cy="335043"/>
            <a:chOff x="0" y="0"/>
            <a:chExt cx="335042" cy="335042"/>
          </a:xfrm>
        </p:grpSpPr>
        <p:sp>
          <p:nvSpPr>
            <p:cNvPr id="3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02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Design</a:t>
            </a:r>
          </a:p>
          <a:p>
            <a:pPr lvl="1"/>
            <a:r>
              <a:t/>
            </a:r>
          </a:p>
          <a:p>
            <a:pPr lvl="2"/>
            <a:r>
              <a:t/>
            </a:r>
          </a:p>
          <a:p>
            <a:pPr lvl="3"/>
            <a:r>
              <a:t/>
            </a:r>
          </a:p>
          <a:p>
            <a:pPr lvl="4"/>
            <a:r>
              <a:t/>
            </a:r>
          </a:p>
        </p:txBody>
      </p:sp>
      <p:sp>
        <p:nvSpPr>
          <p:cNvPr id="303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31"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2"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3"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4"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5"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6"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38"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39"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40"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41"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42"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43"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Black">
    <p:bg>
      <p:bgPr>
        <a:solidFill>
          <a:srgbClr val="000000"/>
        </a:solidFill>
      </p:bgPr>
    </p:bg>
    <p:spTree>
      <p:nvGrpSpPr>
        <p:cNvPr id="1" name=""/>
        <p:cNvGrpSpPr/>
        <p:nvPr/>
      </p:nvGrpSpPr>
      <p:grpSpPr>
        <a:xfrm>
          <a:off x="0" y="0"/>
          <a:ext cx="0" cy="0"/>
          <a:chOff x="0" y="0"/>
          <a:chExt cx="0" cy="0"/>
        </a:xfrm>
      </p:grpSpPr>
      <p:grpSp>
        <p:nvGrpSpPr>
          <p:cNvPr id="3053" name="Group"/>
          <p:cNvGrpSpPr/>
          <p:nvPr/>
        </p:nvGrpSpPr>
        <p:grpSpPr>
          <a:xfrm>
            <a:off x="530658" y="8195875"/>
            <a:ext cx="335041" cy="335043"/>
            <a:chOff x="0" y="0"/>
            <a:chExt cx="335040" cy="335042"/>
          </a:xfrm>
        </p:grpSpPr>
        <p:sp>
          <p:nvSpPr>
            <p:cNvPr id="305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57" name="Group"/>
          <p:cNvGrpSpPr/>
          <p:nvPr/>
        </p:nvGrpSpPr>
        <p:grpSpPr>
          <a:xfrm>
            <a:off x="8400270" y="8195875"/>
            <a:ext cx="335043" cy="335043"/>
            <a:chOff x="0" y="0"/>
            <a:chExt cx="335042" cy="335042"/>
          </a:xfrm>
        </p:grpSpPr>
        <p:sp>
          <p:nvSpPr>
            <p:cNvPr id="305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1" name="Group"/>
          <p:cNvGrpSpPr/>
          <p:nvPr/>
        </p:nvGrpSpPr>
        <p:grpSpPr>
          <a:xfrm>
            <a:off x="16254885" y="8195875"/>
            <a:ext cx="335043" cy="335043"/>
            <a:chOff x="0" y="0"/>
            <a:chExt cx="335042" cy="335042"/>
          </a:xfrm>
        </p:grpSpPr>
        <p:sp>
          <p:nvSpPr>
            <p:cNvPr id="305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5" name="Group"/>
          <p:cNvGrpSpPr/>
          <p:nvPr/>
        </p:nvGrpSpPr>
        <p:grpSpPr>
          <a:xfrm>
            <a:off x="530658" y="2807665"/>
            <a:ext cx="335041" cy="335043"/>
            <a:chOff x="0" y="0"/>
            <a:chExt cx="335040" cy="335042"/>
          </a:xfrm>
        </p:grpSpPr>
        <p:sp>
          <p:nvSpPr>
            <p:cNvPr id="306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9" name="Group"/>
          <p:cNvGrpSpPr/>
          <p:nvPr/>
        </p:nvGrpSpPr>
        <p:grpSpPr>
          <a:xfrm>
            <a:off x="8400270" y="2807665"/>
            <a:ext cx="335043" cy="335043"/>
            <a:chOff x="0" y="0"/>
            <a:chExt cx="335042" cy="335042"/>
          </a:xfrm>
        </p:grpSpPr>
        <p:sp>
          <p:nvSpPr>
            <p:cNvPr id="30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73" name="Group"/>
          <p:cNvGrpSpPr/>
          <p:nvPr/>
        </p:nvGrpSpPr>
        <p:grpSpPr>
          <a:xfrm>
            <a:off x="16254885" y="2807665"/>
            <a:ext cx="335043" cy="335043"/>
            <a:chOff x="0" y="0"/>
            <a:chExt cx="335042" cy="335042"/>
          </a:xfrm>
        </p:grpSpPr>
        <p:sp>
          <p:nvSpPr>
            <p:cNvPr id="307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07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Design</a:t>
            </a:r>
          </a:p>
          <a:p>
            <a:pPr lvl="1"/>
            <a:r>
              <a:t/>
            </a:r>
          </a:p>
          <a:p>
            <a:pPr lvl="2"/>
            <a:r>
              <a:t/>
            </a:r>
          </a:p>
          <a:p>
            <a:pPr lvl="3"/>
            <a:r>
              <a:t/>
            </a:r>
          </a:p>
          <a:p>
            <a:pPr lvl="4"/>
            <a:r>
              <a:t/>
            </a:r>
          </a:p>
        </p:txBody>
      </p:sp>
      <p:sp>
        <p:nvSpPr>
          <p:cNvPr id="307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7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7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8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8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8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8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8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8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8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p:spTree>
      <p:nvGrpSpPr>
        <p:cNvPr id="1" name=""/>
        <p:cNvGrpSpPr/>
        <p:nvPr/>
      </p:nvGrpSpPr>
      <p:grpSpPr>
        <a:xfrm>
          <a:off x="0" y="0"/>
          <a:ext cx="0" cy="0"/>
          <a:chOff x="0" y="0"/>
          <a:chExt cx="0" cy="0"/>
        </a:xfrm>
      </p:grpSpPr>
      <p:sp>
        <p:nvSpPr>
          <p:cNvPr id="309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09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3099" name="06 Phot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06 Photography</a:t>
            </a:r>
          </a:p>
        </p:txBody>
      </p:sp>
      <p:sp>
        <p:nvSpPr>
          <p:cNvPr id="3100"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56</a:t>
            </a:r>
          </a:p>
          <a:p>
            <a:pPr lvl="1"/>
            <a:r>
              <a:t/>
            </a:r>
          </a:p>
          <a:p>
            <a:pPr lvl="2"/>
            <a:r>
              <a:t/>
            </a:r>
          </a:p>
          <a:p>
            <a:pPr lvl="3"/>
            <a:r>
              <a:t/>
            </a:r>
          </a:p>
          <a:p>
            <a:pPr lvl="4"/>
            <a:r>
              <a:t/>
            </a:r>
          </a:p>
        </p:txBody>
      </p:sp>
      <p:sp>
        <p:nvSpPr>
          <p:cNvPr id="3101"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Team</a:t>
            </a:r>
          </a:p>
        </p:txBody>
      </p:sp>
      <p:sp>
        <p:nvSpPr>
          <p:cNvPr id="31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03"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57</a:t>
            </a:r>
          </a:p>
        </p:txBody>
      </p:sp>
      <p:sp>
        <p:nvSpPr>
          <p:cNvPr id="3104"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Portraits</a:t>
            </a:r>
          </a:p>
        </p:txBody>
      </p:sp>
      <p:sp>
        <p:nvSpPr>
          <p:cNvPr id="3105"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58</a:t>
            </a:r>
          </a:p>
        </p:txBody>
      </p:sp>
      <p:sp>
        <p:nvSpPr>
          <p:cNvPr id="3106"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Lifestyle</a:t>
            </a:r>
          </a:p>
        </p:txBody>
      </p:sp>
      <p:sp>
        <p:nvSpPr>
          <p:cNvPr id="3107"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59</a:t>
            </a:r>
          </a:p>
        </p:txBody>
      </p:sp>
      <p:sp>
        <p:nvSpPr>
          <p:cNvPr id="3108"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Product</a:t>
            </a:r>
          </a:p>
        </p:txBody>
      </p:sp>
      <p:sp>
        <p:nvSpPr>
          <p:cNvPr id="3109"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60</a:t>
            </a:r>
          </a:p>
        </p:txBody>
      </p:sp>
      <p:sp>
        <p:nvSpPr>
          <p:cNvPr id="3110"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3111"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12"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13"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14"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15"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Grey">
    <p:bg>
      <p:bgPr>
        <a:solidFill>
          <a:srgbClr val="CCCDD1"/>
        </a:solidFill>
      </p:bgPr>
    </p:bg>
    <p:spTree>
      <p:nvGrpSpPr>
        <p:cNvPr id="1" name=""/>
        <p:cNvGrpSpPr/>
        <p:nvPr/>
      </p:nvGrpSpPr>
      <p:grpSpPr>
        <a:xfrm>
          <a:off x="0" y="0"/>
          <a:ext cx="0" cy="0"/>
          <a:chOff x="0" y="0"/>
          <a:chExt cx="0" cy="0"/>
        </a:xfrm>
      </p:grpSpPr>
      <p:sp>
        <p:nvSpPr>
          <p:cNvPr id="31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6"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27"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56</a:t>
            </a:r>
          </a:p>
          <a:p>
            <a:pPr lvl="1"/>
            <a:r>
              <a:t/>
            </a:r>
          </a:p>
          <a:p>
            <a:pPr lvl="2"/>
            <a:r>
              <a:t/>
            </a:r>
          </a:p>
          <a:p>
            <a:pPr lvl="3"/>
            <a:r>
              <a:t/>
            </a:r>
          </a:p>
          <a:p>
            <a:pPr lvl="4"/>
            <a:r>
              <a:t/>
            </a:r>
          </a:p>
        </p:txBody>
      </p:sp>
      <p:sp>
        <p:nvSpPr>
          <p:cNvPr id="3128"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30"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57</a:t>
            </a:r>
          </a:p>
        </p:txBody>
      </p:sp>
      <p:sp>
        <p:nvSpPr>
          <p:cNvPr id="3131"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32"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58</a:t>
            </a:r>
          </a:p>
        </p:txBody>
      </p:sp>
      <p:sp>
        <p:nvSpPr>
          <p:cNvPr id="3133"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34"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59</a:t>
            </a:r>
          </a:p>
        </p:txBody>
      </p:sp>
      <p:sp>
        <p:nvSpPr>
          <p:cNvPr id="3135"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36"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60</a:t>
            </a:r>
          </a:p>
        </p:txBody>
      </p:sp>
      <p:sp>
        <p:nvSpPr>
          <p:cNvPr id="3137"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38"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39"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40"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41"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42"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Black">
    <p:bg>
      <p:bgPr>
        <a:solidFill>
          <a:srgbClr val="000000"/>
        </a:solidFill>
      </p:bgPr>
    </p:bg>
    <p:spTree>
      <p:nvGrpSpPr>
        <p:cNvPr id="1" name=""/>
        <p:cNvGrpSpPr/>
        <p:nvPr/>
      </p:nvGrpSpPr>
      <p:grpSpPr>
        <a:xfrm>
          <a:off x="0" y="0"/>
          <a:ext cx="0" cy="0"/>
          <a:chOff x="0" y="0"/>
          <a:chExt cx="0" cy="0"/>
        </a:xfrm>
      </p:grpSpPr>
      <p:sp>
        <p:nvSpPr>
          <p:cNvPr id="3149"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0"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1"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2"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3"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54"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56</a:t>
            </a:r>
          </a:p>
          <a:p>
            <a:pPr lvl="1"/>
            <a:r>
              <a:t/>
            </a:r>
          </a:p>
          <a:p>
            <a:pPr lvl="2"/>
            <a:r>
              <a:t/>
            </a:r>
          </a:p>
          <a:p>
            <a:pPr lvl="3"/>
            <a:r>
              <a:t/>
            </a:r>
          </a:p>
          <a:p>
            <a:pPr lvl="4"/>
            <a:r>
              <a:t/>
            </a:r>
          </a:p>
        </p:txBody>
      </p:sp>
      <p:sp>
        <p:nvSpPr>
          <p:cNvPr id="3155"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57"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57</a:t>
            </a:r>
          </a:p>
        </p:txBody>
      </p:sp>
      <p:sp>
        <p:nvSpPr>
          <p:cNvPr id="3158"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59"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58</a:t>
            </a:r>
          </a:p>
        </p:txBody>
      </p:sp>
      <p:sp>
        <p:nvSpPr>
          <p:cNvPr id="3160"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61"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59</a:t>
            </a:r>
          </a:p>
        </p:txBody>
      </p:sp>
      <p:sp>
        <p:nvSpPr>
          <p:cNvPr id="3162"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63"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60</a:t>
            </a:r>
          </a:p>
        </p:txBody>
      </p:sp>
      <p:sp>
        <p:nvSpPr>
          <p:cNvPr id="3164"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65"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66"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67"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68"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69"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p:spTree>
      <p:nvGrpSpPr>
        <p:cNvPr id="1" name=""/>
        <p:cNvGrpSpPr/>
        <p:nvPr/>
      </p:nvGrpSpPr>
      <p:grpSpPr>
        <a:xfrm>
          <a:off x="0" y="0"/>
          <a:ext cx="0" cy="0"/>
          <a:chOff x="0" y="0"/>
          <a:chExt cx="0" cy="0"/>
        </a:xfrm>
      </p:grpSpPr>
      <p:sp>
        <p:nvSpPr>
          <p:cNvPr id="26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Foreword</a:t>
            </a:r>
          </a:p>
          <a:p>
            <a:pPr lvl="1"/>
            <a:r>
              <a:t/>
            </a:r>
          </a:p>
          <a:p>
            <a:pPr lvl="2"/>
            <a:r>
              <a:t/>
            </a:r>
          </a:p>
          <a:p>
            <a:pPr lvl="3"/>
            <a:r>
              <a:t/>
            </a:r>
          </a:p>
          <a:p>
            <a:pPr lvl="4"/>
            <a:r>
              <a:t/>
            </a:r>
          </a:p>
        </p:txBody>
      </p:sp>
      <p:sp>
        <p:nvSpPr>
          <p:cNvPr id="26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p:spTree>
      <p:nvGrpSpPr>
        <p:cNvPr id="1" name=""/>
        <p:cNvGrpSpPr/>
        <p:nvPr/>
      </p:nvGrpSpPr>
      <p:grpSpPr>
        <a:xfrm>
          <a:off x="0" y="0"/>
          <a:ext cx="0" cy="0"/>
          <a:chOff x="0" y="0"/>
          <a:chExt cx="0" cy="0"/>
        </a:xfrm>
      </p:grpSpPr>
      <p:sp>
        <p:nvSpPr>
          <p:cNvPr id="3176" name="Picture Placeholder 6"/>
          <p:cNvSpPr/>
          <p:nvPr>
            <p:ph type="pic" sz="half" idx="21"/>
          </p:nvPr>
        </p:nvSpPr>
        <p:spPr>
          <a:xfrm>
            <a:off x="6437531" y="500555"/>
            <a:ext cx="11508981" cy="6223003"/>
          </a:xfrm>
          <a:prstGeom prst="rect">
            <a:avLst/>
          </a:prstGeom>
        </p:spPr>
        <p:txBody>
          <a:bodyPr lIns="91439" rIns="91439">
            <a:noAutofit/>
          </a:bodyPr>
          <a:lstStyle/>
          <a:p>
            <a:pPr/>
          </a:p>
        </p:txBody>
      </p:sp>
      <p:sp>
        <p:nvSpPr>
          <p:cNvPr id="3177" name="Picture Placeholder 8"/>
          <p:cNvSpPr/>
          <p:nvPr>
            <p:ph type="pic" sz="half" idx="22"/>
          </p:nvPr>
        </p:nvSpPr>
        <p:spPr>
          <a:xfrm>
            <a:off x="12338056" y="6990894"/>
            <a:ext cx="11508981" cy="6223002"/>
          </a:xfrm>
          <a:prstGeom prst="rect">
            <a:avLst/>
          </a:prstGeom>
        </p:spPr>
        <p:txBody>
          <a:bodyPr lIns="91439" rIns="91439">
            <a:noAutofit/>
          </a:bodyPr>
          <a:lstStyle/>
          <a:p>
            <a:pPr/>
          </a:p>
        </p:txBody>
      </p:sp>
      <p:sp>
        <p:nvSpPr>
          <p:cNvPr id="3178" name="Picture Placeholder 7"/>
          <p:cNvSpPr/>
          <p:nvPr>
            <p:ph type="pic" sz="quarter" idx="23"/>
          </p:nvPr>
        </p:nvSpPr>
        <p:spPr>
          <a:xfrm>
            <a:off x="6437531" y="6990894"/>
            <a:ext cx="5608640" cy="6223003"/>
          </a:xfrm>
          <a:prstGeom prst="rect">
            <a:avLst/>
          </a:prstGeom>
        </p:spPr>
        <p:txBody>
          <a:bodyPr lIns="91439" rIns="91439">
            <a:noAutofit/>
          </a:bodyPr>
          <a:lstStyle/>
          <a:p>
            <a:pPr/>
          </a:p>
        </p:txBody>
      </p:sp>
      <p:sp>
        <p:nvSpPr>
          <p:cNvPr id="3179" name="Picture Placeholder 5"/>
          <p:cNvSpPr/>
          <p:nvPr>
            <p:ph type="pic" sz="quarter" idx="24"/>
          </p:nvPr>
        </p:nvSpPr>
        <p:spPr>
          <a:xfrm>
            <a:off x="18238579" y="500555"/>
            <a:ext cx="5608641" cy="6223003"/>
          </a:xfrm>
          <a:prstGeom prst="rect">
            <a:avLst/>
          </a:prstGeom>
        </p:spPr>
        <p:txBody>
          <a:bodyPr lIns="91439" rIns="91439">
            <a:noAutofit/>
          </a:bodyPr>
          <a:lstStyle/>
          <a:p>
            <a:pPr/>
          </a:p>
        </p:txBody>
      </p:sp>
      <p:sp>
        <p:nvSpPr>
          <p:cNvPr id="318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8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18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PhotographyTeam</a:t>
            </a:r>
          </a:p>
        </p:txBody>
      </p:sp>
      <p:sp>
        <p:nvSpPr>
          <p:cNvPr id="31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Grey">
    <p:bg>
      <p:bgPr>
        <a:solidFill>
          <a:srgbClr val="CCCDD1"/>
        </a:solidFill>
      </p:bgPr>
    </p:bg>
    <p:spTree>
      <p:nvGrpSpPr>
        <p:cNvPr id="1" name=""/>
        <p:cNvGrpSpPr/>
        <p:nvPr/>
      </p:nvGrpSpPr>
      <p:grpSpPr>
        <a:xfrm>
          <a:off x="0" y="0"/>
          <a:ext cx="0" cy="0"/>
          <a:chOff x="0" y="0"/>
          <a:chExt cx="0" cy="0"/>
        </a:xfrm>
      </p:grpSpPr>
      <p:sp>
        <p:nvSpPr>
          <p:cNvPr id="319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9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19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1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94"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195"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196"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197"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Black">
    <p:bg>
      <p:bgPr>
        <a:solidFill>
          <a:srgbClr val="000000"/>
        </a:solidFill>
      </p:bgPr>
    </p:bg>
    <p:spTree>
      <p:nvGrpSpPr>
        <p:cNvPr id="1" name=""/>
        <p:cNvGrpSpPr/>
        <p:nvPr/>
      </p:nvGrpSpPr>
      <p:grpSpPr>
        <a:xfrm>
          <a:off x="0" y="0"/>
          <a:ext cx="0" cy="0"/>
          <a:chOff x="0" y="0"/>
          <a:chExt cx="0" cy="0"/>
        </a:xfrm>
      </p:grpSpPr>
      <p:sp>
        <p:nvSpPr>
          <p:cNvPr id="320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0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06"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20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08"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209"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210"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211"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p:spTree>
      <p:nvGrpSpPr>
        <p:cNvPr id="1" name=""/>
        <p:cNvGrpSpPr/>
        <p:nvPr/>
      </p:nvGrpSpPr>
      <p:grpSpPr>
        <a:xfrm>
          <a:off x="0" y="0"/>
          <a:ext cx="0" cy="0"/>
          <a:chOff x="0" y="0"/>
          <a:chExt cx="0" cy="0"/>
        </a:xfrm>
      </p:grpSpPr>
      <p:sp>
        <p:nvSpPr>
          <p:cNvPr id="3218" name="Picture Placeholder 9"/>
          <p:cNvSpPr/>
          <p:nvPr>
            <p:ph type="pic" sz="quarter" idx="21"/>
          </p:nvPr>
        </p:nvSpPr>
        <p:spPr>
          <a:xfrm>
            <a:off x="6437531" y="500555"/>
            <a:ext cx="5608640" cy="6223003"/>
          </a:xfrm>
          <a:prstGeom prst="rect">
            <a:avLst/>
          </a:prstGeom>
        </p:spPr>
        <p:txBody>
          <a:bodyPr lIns="91439" rIns="91439">
            <a:noAutofit/>
          </a:bodyPr>
          <a:lstStyle/>
          <a:p>
            <a:pPr/>
          </a:p>
        </p:txBody>
      </p:sp>
      <p:sp>
        <p:nvSpPr>
          <p:cNvPr id="3219" name="Picture Placeholder 10"/>
          <p:cNvSpPr/>
          <p:nvPr>
            <p:ph type="pic" sz="quarter" idx="22"/>
          </p:nvPr>
        </p:nvSpPr>
        <p:spPr>
          <a:xfrm>
            <a:off x="6437531" y="6990894"/>
            <a:ext cx="5608640" cy="6223003"/>
          </a:xfrm>
          <a:prstGeom prst="rect">
            <a:avLst/>
          </a:prstGeom>
        </p:spPr>
        <p:txBody>
          <a:bodyPr lIns="91439" rIns="91439">
            <a:noAutofit/>
          </a:bodyPr>
          <a:lstStyle/>
          <a:p>
            <a:pPr/>
          </a:p>
        </p:txBody>
      </p:sp>
      <p:sp>
        <p:nvSpPr>
          <p:cNvPr id="3220" name="Picture Placeholder 8"/>
          <p:cNvSpPr/>
          <p:nvPr>
            <p:ph type="pic" sz="quarter" idx="23"/>
          </p:nvPr>
        </p:nvSpPr>
        <p:spPr>
          <a:xfrm>
            <a:off x="12338056" y="500555"/>
            <a:ext cx="5608641" cy="6223003"/>
          </a:xfrm>
          <a:prstGeom prst="rect">
            <a:avLst/>
          </a:prstGeom>
        </p:spPr>
        <p:txBody>
          <a:bodyPr lIns="91439" rIns="91439">
            <a:noAutofit/>
          </a:bodyPr>
          <a:lstStyle/>
          <a:p>
            <a:pPr/>
          </a:p>
        </p:txBody>
      </p:sp>
      <p:sp>
        <p:nvSpPr>
          <p:cNvPr id="3221" name="Picture Placeholder 11"/>
          <p:cNvSpPr/>
          <p:nvPr>
            <p:ph type="pic" sz="quarter" idx="24"/>
          </p:nvPr>
        </p:nvSpPr>
        <p:spPr>
          <a:xfrm>
            <a:off x="12338056" y="6990894"/>
            <a:ext cx="5608641" cy="6223003"/>
          </a:xfrm>
          <a:prstGeom prst="rect">
            <a:avLst/>
          </a:prstGeom>
        </p:spPr>
        <p:txBody>
          <a:bodyPr lIns="91439" rIns="91439">
            <a:noAutofit/>
          </a:bodyPr>
          <a:lstStyle/>
          <a:p>
            <a:pPr/>
          </a:p>
        </p:txBody>
      </p:sp>
      <p:sp>
        <p:nvSpPr>
          <p:cNvPr id="3222" name="Picture Placeholder 7"/>
          <p:cNvSpPr/>
          <p:nvPr>
            <p:ph type="pic" sz="quarter" idx="25"/>
          </p:nvPr>
        </p:nvSpPr>
        <p:spPr>
          <a:xfrm>
            <a:off x="18238579" y="500555"/>
            <a:ext cx="5608641" cy="6223003"/>
          </a:xfrm>
          <a:prstGeom prst="rect">
            <a:avLst/>
          </a:prstGeom>
        </p:spPr>
        <p:txBody>
          <a:bodyPr lIns="91439" rIns="91439">
            <a:noAutofit/>
          </a:bodyPr>
          <a:lstStyle/>
          <a:p>
            <a:pPr/>
          </a:p>
        </p:txBody>
      </p:sp>
      <p:sp>
        <p:nvSpPr>
          <p:cNvPr id="3223" name="Picture Placeholder 12"/>
          <p:cNvSpPr/>
          <p:nvPr>
            <p:ph type="pic" sz="quarter" idx="26"/>
          </p:nvPr>
        </p:nvSpPr>
        <p:spPr>
          <a:xfrm>
            <a:off x="18238579" y="6990894"/>
            <a:ext cx="5608641" cy="6223003"/>
          </a:xfrm>
          <a:prstGeom prst="rect">
            <a:avLst/>
          </a:prstGeom>
        </p:spPr>
        <p:txBody>
          <a:bodyPr lIns="91439" rIns="91439">
            <a:noAutofit/>
          </a:bodyPr>
          <a:lstStyle/>
          <a:p>
            <a:pPr/>
          </a:p>
        </p:txBody>
      </p:sp>
      <p:sp>
        <p:nvSpPr>
          <p:cNvPr id="322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2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2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PhotographyPortraits</a:t>
            </a:r>
          </a:p>
        </p:txBody>
      </p:sp>
      <p:sp>
        <p:nvSpPr>
          <p:cNvPr id="32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Grey">
    <p:bg>
      <p:bgPr>
        <a:solidFill>
          <a:srgbClr val="CCCDD1"/>
        </a:solidFill>
      </p:bgPr>
    </p:bg>
    <p:spTree>
      <p:nvGrpSpPr>
        <p:cNvPr id="1" name=""/>
        <p:cNvGrpSpPr/>
        <p:nvPr/>
      </p:nvGrpSpPr>
      <p:grpSpPr>
        <a:xfrm>
          <a:off x="0" y="0"/>
          <a:ext cx="0" cy="0"/>
          <a:chOff x="0" y="0"/>
          <a:chExt cx="0" cy="0"/>
        </a:xfrm>
      </p:grpSpPr>
      <p:sp>
        <p:nvSpPr>
          <p:cNvPr id="32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3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3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38"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39"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40"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41"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42"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43"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Black">
    <p:bg>
      <p:bgPr>
        <a:solidFill>
          <a:srgbClr val="000000"/>
        </a:solidFill>
      </p:bgPr>
    </p:bg>
    <p:spTree>
      <p:nvGrpSpPr>
        <p:cNvPr id="1" name=""/>
        <p:cNvGrpSpPr/>
        <p:nvPr/>
      </p:nvGrpSpPr>
      <p:grpSpPr>
        <a:xfrm>
          <a:off x="0" y="0"/>
          <a:ext cx="0" cy="0"/>
          <a:chOff x="0" y="0"/>
          <a:chExt cx="0" cy="0"/>
        </a:xfrm>
      </p:grpSpPr>
      <p:sp>
        <p:nvSpPr>
          <p:cNvPr id="325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52"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54"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55"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56"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57"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58"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59"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p:spTree>
      <p:nvGrpSpPr>
        <p:cNvPr id="1" name=""/>
        <p:cNvGrpSpPr/>
        <p:nvPr/>
      </p:nvGrpSpPr>
      <p:grpSpPr>
        <a:xfrm>
          <a:off x="0" y="0"/>
          <a:ext cx="0" cy="0"/>
          <a:chOff x="0" y="0"/>
          <a:chExt cx="0" cy="0"/>
        </a:xfrm>
      </p:grpSpPr>
      <p:sp>
        <p:nvSpPr>
          <p:cNvPr id="3266" name="Picture Placeholder 19"/>
          <p:cNvSpPr/>
          <p:nvPr>
            <p:ph type="pic" sz="quarter" idx="21"/>
          </p:nvPr>
        </p:nvSpPr>
        <p:spPr>
          <a:xfrm>
            <a:off x="6437531" y="500554"/>
            <a:ext cx="5608640" cy="8385972"/>
          </a:xfrm>
          <a:prstGeom prst="rect">
            <a:avLst/>
          </a:prstGeom>
        </p:spPr>
        <p:txBody>
          <a:bodyPr lIns="91439" rIns="91439">
            <a:noAutofit/>
          </a:bodyPr>
          <a:lstStyle/>
          <a:p>
            <a:pPr/>
          </a:p>
        </p:txBody>
      </p:sp>
      <p:sp>
        <p:nvSpPr>
          <p:cNvPr id="3267" name="Picture Placeholder 15"/>
          <p:cNvSpPr/>
          <p:nvPr>
            <p:ph type="pic" sz="quarter" idx="22"/>
          </p:nvPr>
        </p:nvSpPr>
        <p:spPr>
          <a:xfrm>
            <a:off x="12338056" y="7776309"/>
            <a:ext cx="5608641" cy="5437587"/>
          </a:xfrm>
          <a:prstGeom prst="rect">
            <a:avLst/>
          </a:prstGeom>
        </p:spPr>
        <p:txBody>
          <a:bodyPr lIns="91439" rIns="91439">
            <a:noAutofit/>
          </a:bodyPr>
          <a:lstStyle/>
          <a:p>
            <a:pPr/>
          </a:p>
        </p:txBody>
      </p:sp>
      <p:sp>
        <p:nvSpPr>
          <p:cNvPr id="3268" name="Picture Placeholder 18"/>
          <p:cNvSpPr/>
          <p:nvPr>
            <p:ph type="pic" sz="quarter" idx="23"/>
          </p:nvPr>
        </p:nvSpPr>
        <p:spPr>
          <a:xfrm>
            <a:off x="6437531" y="9155810"/>
            <a:ext cx="5608640" cy="4059637"/>
          </a:xfrm>
          <a:prstGeom prst="rect">
            <a:avLst/>
          </a:prstGeom>
        </p:spPr>
        <p:txBody>
          <a:bodyPr lIns="91439" rIns="91439">
            <a:noAutofit/>
          </a:bodyPr>
          <a:lstStyle/>
          <a:p>
            <a:pPr/>
          </a:p>
        </p:txBody>
      </p:sp>
      <p:sp>
        <p:nvSpPr>
          <p:cNvPr id="3269" name="Picture Placeholder 20"/>
          <p:cNvSpPr/>
          <p:nvPr>
            <p:ph type="pic" sz="quarter" idx="24"/>
          </p:nvPr>
        </p:nvSpPr>
        <p:spPr>
          <a:xfrm>
            <a:off x="12338056" y="500555"/>
            <a:ext cx="5608641" cy="4058445"/>
          </a:xfrm>
          <a:prstGeom prst="rect">
            <a:avLst/>
          </a:prstGeom>
        </p:spPr>
        <p:txBody>
          <a:bodyPr lIns="91439" rIns="91439">
            <a:noAutofit/>
          </a:bodyPr>
          <a:lstStyle/>
          <a:p>
            <a:pPr/>
          </a:p>
        </p:txBody>
      </p:sp>
      <p:sp>
        <p:nvSpPr>
          <p:cNvPr id="3270" name="Picture Placeholder 16"/>
          <p:cNvSpPr/>
          <p:nvPr>
            <p:ph type="pic" sz="quarter" idx="25"/>
          </p:nvPr>
        </p:nvSpPr>
        <p:spPr>
          <a:xfrm>
            <a:off x="15287023" y="4827546"/>
            <a:ext cx="2657602" cy="2674941"/>
          </a:xfrm>
          <a:prstGeom prst="rect">
            <a:avLst/>
          </a:prstGeom>
        </p:spPr>
        <p:txBody>
          <a:bodyPr lIns="91439" rIns="91439">
            <a:noAutofit/>
          </a:bodyPr>
          <a:lstStyle/>
          <a:p>
            <a:pPr/>
          </a:p>
        </p:txBody>
      </p:sp>
      <p:sp>
        <p:nvSpPr>
          <p:cNvPr id="3271" name="Picture Placeholder 17"/>
          <p:cNvSpPr/>
          <p:nvPr>
            <p:ph type="pic" sz="quarter" idx="26"/>
          </p:nvPr>
        </p:nvSpPr>
        <p:spPr>
          <a:xfrm>
            <a:off x="12338054" y="4827546"/>
            <a:ext cx="2657601" cy="2674941"/>
          </a:xfrm>
          <a:prstGeom prst="rect">
            <a:avLst/>
          </a:prstGeom>
        </p:spPr>
        <p:txBody>
          <a:bodyPr lIns="91439" rIns="91439">
            <a:noAutofit/>
          </a:bodyPr>
          <a:lstStyle/>
          <a:p>
            <a:pPr/>
          </a:p>
        </p:txBody>
      </p:sp>
      <p:sp>
        <p:nvSpPr>
          <p:cNvPr id="3272" name="Picture Placeholder 14"/>
          <p:cNvSpPr/>
          <p:nvPr>
            <p:ph type="pic" sz="quarter" idx="27"/>
          </p:nvPr>
        </p:nvSpPr>
        <p:spPr>
          <a:xfrm>
            <a:off x="18241246" y="10507743"/>
            <a:ext cx="2657602" cy="2705897"/>
          </a:xfrm>
          <a:prstGeom prst="rect">
            <a:avLst/>
          </a:prstGeom>
        </p:spPr>
        <p:txBody>
          <a:bodyPr lIns="91439" rIns="91439">
            <a:noAutofit/>
          </a:bodyPr>
          <a:lstStyle/>
          <a:p>
            <a:pPr/>
          </a:p>
        </p:txBody>
      </p:sp>
      <p:sp>
        <p:nvSpPr>
          <p:cNvPr id="3273" name="Picture Placeholder 13"/>
          <p:cNvSpPr/>
          <p:nvPr>
            <p:ph type="pic" sz="quarter" idx="28"/>
          </p:nvPr>
        </p:nvSpPr>
        <p:spPr>
          <a:xfrm>
            <a:off x="21188644" y="10538955"/>
            <a:ext cx="2657602" cy="2674940"/>
          </a:xfrm>
          <a:prstGeom prst="rect">
            <a:avLst/>
          </a:prstGeom>
        </p:spPr>
        <p:txBody>
          <a:bodyPr lIns="91439" rIns="91439">
            <a:noAutofit/>
          </a:bodyPr>
          <a:lstStyle/>
          <a:p>
            <a:pPr/>
          </a:p>
        </p:txBody>
      </p:sp>
      <p:sp>
        <p:nvSpPr>
          <p:cNvPr id="3274" name="Picture Placeholder 12"/>
          <p:cNvSpPr/>
          <p:nvPr>
            <p:ph type="pic" sz="quarter" idx="29"/>
          </p:nvPr>
        </p:nvSpPr>
        <p:spPr>
          <a:xfrm>
            <a:off x="18244207" y="4828697"/>
            <a:ext cx="5608637" cy="5387183"/>
          </a:xfrm>
          <a:prstGeom prst="rect">
            <a:avLst/>
          </a:prstGeom>
        </p:spPr>
        <p:txBody>
          <a:bodyPr lIns="91439" rIns="91439">
            <a:noAutofit/>
          </a:bodyPr>
          <a:lstStyle/>
          <a:p>
            <a:pPr/>
          </a:p>
        </p:txBody>
      </p:sp>
      <p:sp>
        <p:nvSpPr>
          <p:cNvPr id="3275"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76"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77"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PhotographyLifestyle</a:t>
            </a:r>
          </a:p>
        </p:txBody>
      </p:sp>
      <p:sp>
        <p:nvSpPr>
          <p:cNvPr id="32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7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Grey">
    <p:bg>
      <p:bgPr>
        <a:solidFill>
          <a:srgbClr val="CCCDD1"/>
        </a:solidFill>
      </p:bgPr>
    </p:bg>
    <p:spTree>
      <p:nvGrpSpPr>
        <p:cNvPr id="1" name=""/>
        <p:cNvGrpSpPr/>
        <p:nvPr/>
      </p:nvGrpSpPr>
      <p:grpSpPr>
        <a:xfrm>
          <a:off x="0" y="0"/>
          <a:ext cx="0" cy="0"/>
          <a:chOff x="0" y="0"/>
          <a:chExt cx="0" cy="0"/>
        </a:xfrm>
      </p:grpSpPr>
      <p:sp>
        <p:nvSpPr>
          <p:cNvPr id="3286"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87"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88"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2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90" name="Picture Placeholder 19"/>
          <p:cNvSpPr/>
          <p:nvPr>
            <p:ph type="pic" sz="quarter" idx="22"/>
          </p:nvPr>
        </p:nvSpPr>
        <p:spPr>
          <a:xfrm>
            <a:off x="6437531" y="500554"/>
            <a:ext cx="5608640" cy="8385972"/>
          </a:xfrm>
          <a:prstGeom prst="rect">
            <a:avLst/>
          </a:prstGeom>
        </p:spPr>
        <p:txBody>
          <a:bodyPr lIns="91439" rIns="91439">
            <a:noAutofit/>
          </a:bodyPr>
          <a:lstStyle/>
          <a:p>
            <a:pPr/>
          </a:p>
        </p:txBody>
      </p:sp>
      <p:sp>
        <p:nvSpPr>
          <p:cNvPr id="3291" name="Picture Placeholder 15"/>
          <p:cNvSpPr/>
          <p:nvPr>
            <p:ph type="pic" sz="quarter" idx="23"/>
          </p:nvPr>
        </p:nvSpPr>
        <p:spPr>
          <a:xfrm>
            <a:off x="12338056" y="7776309"/>
            <a:ext cx="5608641" cy="5437587"/>
          </a:xfrm>
          <a:prstGeom prst="rect">
            <a:avLst/>
          </a:prstGeom>
        </p:spPr>
        <p:txBody>
          <a:bodyPr lIns="91439" rIns="91439">
            <a:noAutofit/>
          </a:bodyPr>
          <a:lstStyle/>
          <a:p>
            <a:pPr/>
          </a:p>
        </p:txBody>
      </p:sp>
      <p:sp>
        <p:nvSpPr>
          <p:cNvPr id="3292" name="Picture Placeholder 18"/>
          <p:cNvSpPr/>
          <p:nvPr>
            <p:ph type="pic" sz="quarter" idx="24"/>
          </p:nvPr>
        </p:nvSpPr>
        <p:spPr>
          <a:xfrm>
            <a:off x="6437531" y="9155810"/>
            <a:ext cx="5608640" cy="4059637"/>
          </a:xfrm>
          <a:prstGeom prst="rect">
            <a:avLst/>
          </a:prstGeom>
        </p:spPr>
        <p:txBody>
          <a:bodyPr lIns="91439" rIns="91439">
            <a:noAutofit/>
          </a:bodyPr>
          <a:lstStyle/>
          <a:p>
            <a:pPr/>
          </a:p>
        </p:txBody>
      </p:sp>
      <p:sp>
        <p:nvSpPr>
          <p:cNvPr id="3293" name="Picture Placeholder 20"/>
          <p:cNvSpPr/>
          <p:nvPr>
            <p:ph type="pic" sz="quarter" idx="25"/>
          </p:nvPr>
        </p:nvSpPr>
        <p:spPr>
          <a:xfrm>
            <a:off x="12338056" y="500555"/>
            <a:ext cx="5608641" cy="4058445"/>
          </a:xfrm>
          <a:prstGeom prst="rect">
            <a:avLst/>
          </a:prstGeom>
        </p:spPr>
        <p:txBody>
          <a:bodyPr lIns="91439" rIns="91439">
            <a:noAutofit/>
          </a:bodyPr>
          <a:lstStyle/>
          <a:p>
            <a:pPr/>
          </a:p>
        </p:txBody>
      </p:sp>
      <p:sp>
        <p:nvSpPr>
          <p:cNvPr id="3294" name="Picture Placeholder 16"/>
          <p:cNvSpPr/>
          <p:nvPr>
            <p:ph type="pic" sz="quarter" idx="26"/>
          </p:nvPr>
        </p:nvSpPr>
        <p:spPr>
          <a:xfrm>
            <a:off x="15287023" y="4827546"/>
            <a:ext cx="2657602" cy="2674941"/>
          </a:xfrm>
          <a:prstGeom prst="rect">
            <a:avLst/>
          </a:prstGeom>
        </p:spPr>
        <p:txBody>
          <a:bodyPr lIns="91439" rIns="91439">
            <a:noAutofit/>
          </a:bodyPr>
          <a:lstStyle/>
          <a:p>
            <a:pPr/>
          </a:p>
        </p:txBody>
      </p:sp>
      <p:sp>
        <p:nvSpPr>
          <p:cNvPr id="3295" name="Picture Placeholder 17"/>
          <p:cNvSpPr/>
          <p:nvPr>
            <p:ph type="pic" sz="quarter" idx="27"/>
          </p:nvPr>
        </p:nvSpPr>
        <p:spPr>
          <a:xfrm>
            <a:off x="12338054" y="4827546"/>
            <a:ext cx="2657601" cy="2674941"/>
          </a:xfrm>
          <a:prstGeom prst="rect">
            <a:avLst/>
          </a:prstGeom>
        </p:spPr>
        <p:txBody>
          <a:bodyPr lIns="91439" rIns="91439">
            <a:noAutofit/>
          </a:bodyPr>
          <a:lstStyle/>
          <a:p>
            <a:pPr/>
          </a:p>
        </p:txBody>
      </p:sp>
      <p:sp>
        <p:nvSpPr>
          <p:cNvPr id="3296" name="Picture Placeholder 14"/>
          <p:cNvSpPr/>
          <p:nvPr>
            <p:ph type="pic" sz="quarter" idx="28"/>
          </p:nvPr>
        </p:nvSpPr>
        <p:spPr>
          <a:xfrm>
            <a:off x="18241246" y="10507743"/>
            <a:ext cx="2657602" cy="2705897"/>
          </a:xfrm>
          <a:prstGeom prst="rect">
            <a:avLst/>
          </a:prstGeom>
        </p:spPr>
        <p:txBody>
          <a:bodyPr lIns="91439" rIns="91439">
            <a:noAutofit/>
          </a:bodyPr>
          <a:lstStyle/>
          <a:p>
            <a:pPr/>
          </a:p>
        </p:txBody>
      </p:sp>
      <p:sp>
        <p:nvSpPr>
          <p:cNvPr id="3297" name="Picture Placeholder 13"/>
          <p:cNvSpPr/>
          <p:nvPr>
            <p:ph type="pic" sz="quarter" idx="29"/>
          </p:nvPr>
        </p:nvSpPr>
        <p:spPr>
          <a:xfrm>
            <a:off x="21188644" y="10538955"/>
            <a:ext cx="2657602" cy="2674940"/>
          </a:xfrm>
          <a:prstGeom prst="rect">
            <a:avLst/>
          </a:prstGeom>
        </p:spPr>
        <p:txBody>
          <a:bodyPr lIns="91439" rIns="91439">
            <a:noAutofit/>
          </a:bodyPr>
          <a:lstStyle/>
          <a:p>
            <a:pPr/>
          </a:p>
        </p:txBody>
      </p:sp>
      <p:sp>
        <p:nvSpPr>
          <p:cNvPr id="3298" name="Picture Placeholder 12"/>
          <p:cNvSpPr/>
          <p:nvPr>
            <p:ph type="pic" sz="quarter" idx="30"/>
          </p:nvPr>
        </p:nvSpPr>
        <p:spPr>
          <a:xfrm>
            <a:off x="18244207" y="4828697"/>
            <a:ext cx="5608637" cy="5387183"/>
          </a:xfrm>
          <a:prstGeom prst="rect">
            <a:avLst/>
          </a:prstGeom>
        </p:spPr>
        <p:txBody>
          <a:bodyPr lIns="91439" rIns="91439">
            <a:noAutofit/>
          </a:bodyPr>
          <a:lstStyle/>
          <a:p>
            <a:pPr/>
          </a:p>
        </p:txBody>
      </p:sp>
      <p:sp>
        <p:nvSpPr>
          <p:cNvPr id="329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Black">
    <p:bg>
      <p:bgPr>
        <a:solidFill>
          <a:srgbClr val="000000"/>
        </a:solidFill>
      </p:bgPr>
    </p:bg>
    <p:spTree>
      <p:nvGrpSpPr>
        <p:cNvPr id="1" name=""/>
        <p:cNvGrpSpPr/>
        <p:nvPr/>
      </p:nvGrpSpPr>
      <p:grpSpPr>
        <a:xfrm>
          <a:off x="0" y="0"/>
          <a:ext cx="0" cy="0"/>
          <a:chOff x="0" y="0"/>
          <a:chExt cx="0" cy="0"/>
        </a:xfrm>
      </p:grpSpPr>
      <p:sp>
        <p:nvSpPr>
          <p:cNvPr id="3306" name="Picture Placeholder 11"/>
          <p:cNvSpPr/>
          <p:nvPr>
            <p:ph type="pic" sz="quarter" idx="21"/>
          </p:nvPr>
        </p:nvSpPr>
        <p:spPr>
          <a:xfrm>
            <a:off x="18238579" y="500555"/>
            <a:ext cx="5608641" cy="4058445"/>
          </a:xfrm>
          <a:prstGeom prst="rect">
            <a:avLst/>
          </a:prstGeom>
        </p:spPr>
        <p:txBody>
          <a:bodyPr lIns="91439" rIns="91439">
            <a:noAutofit/>
          </a:bodyPr>
          <a:lstStyle/>
          <a:p>
            <a:pPr/>
          </a:p>
        </p:txBody>
      </p:sp>
      <p:sp>
        <p:nvSpPr>
          <p:cNvPr id="330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08"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309"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11" name="Picture Placeholder 19"/>
          <p:cNvSpPr/>
          <p:nvPr>
            <p:ph type="pic" sz="quarter" idx="23"/>
          </p:nvPr>
        </p:nvSpPr>
        <p:spPr>
          <a:xfrm>
            <a:off x="6437531" y="500554"/>
            <a:ext cx="5608640" cy="8385972"/>
          </a:xfrm>
          <a:prstGeom prst="rect">
            <a:avLst/>
          </a:prstGeom>
        </p:spPr>
        <p:txBody>
          <a:bodyPr lIns="91439" rIns="91439">
            <a:noAutofit/>
          </a:bodyPr>
          <a:lstStyle/>
          <a:p>
            <a:pPr/>
          </a:p>
        </p:txBody>
      </p:sp>
      <p:sp>
        <p:nvSpPr>
          <p:cNvPr id="3312" name="Picture Placeholder 15"/>
          <p:cNvSpPr/>
          <p:nvPr>
            <p:ph type="pic" sz="quarter" idx="24"/>
          </p:nvPr>
        </p:nvSpPr>
        <p:spPr>
          <a:xfrm>
            <a:off x="12338056" y="7776309"/>
            <a:ext cx="5608641" cy="5437587"/>
          </a:xfrm>
          <a:prstGeom prst="rect">
            <a:avLst/>
          </a:prstGeom>
        </p:spPr>
        <p:txBody>
          <a:bodyPr lIns="91439" rIns="91439">
            <a:noAutofit/>
          </a:bodyPr>
          <a:lstStyle/>
          <a:p>
            <a:pPr/>
          </a:p>
        </p:txBody>
      </p:sp>
      <p:sp>
        <p:nvSpPr>
          <p:cNvPr id="3313" name="Picture Placeholder 18"/>
          <p:cNvSpPr/>
          <p:nvPr>
            <p:ph type="pic" sz="quarter" idx="25"/>
          </p:nvPr>
        </p:nvSpPr>
        <p:spPr>
          <a:xfrm>
            <a:off x="6437531" y="9155810"/>
            <a:ext cx="5608640" cy="4059637"/>
          </a:xfrm>
          <a:prstGeom prst="rect">
            <a:avLst/>
          </a:prstGeom>
        </p:spPr>
        <p:txBody>
          <a:bodyPr lIns="91439" rIns="91439">
            <a:noAutofit/>
          </a:bodyPr>
          <a:lstStyle/>
          <a:p>
            <a:pPr/>
          </a:p>
        </p:txBody>
      </p:sp>
      <p:sp>
        <p:nvSpPr>
          <p:cNvPr id="3314" name="Picture Placeholder 20"/>
          <p:cNvSpPr/>
          <p:nvPr>
            <p:ph type="pic" sz="quarter" idx="26"/>
          </p:nvPr>
        </p:nvSpPr>
        <p:spPr>
          <a:xfrm>
            <a:off x="12338056" y="500555"/>
            <a:ext cx="5608641" cy="4058445"/>
          </a:xfrm>
          <a:prstGeom prst="rect">
            <a:avLst/>
          </a:prstGeom>
        </p:spPr>
        <p:txBody>
          <a:bodyPr lIns="91439" rIns="91439">
            <a:noAutofit/>
          </a:bodyPr>
          <a:lstStyle/>
          <a:p>
            <a:pPr/>
          </a:p>
        </p:txBody>
      </p:sp>
      <p:sp>
        <p:nvSpPr>
          <p:cNvPr id="3315" name="Picture Placeholder 16"/>
          <p:cNvSpPr/>
          <p:nvPr>
            <p:ph type="pic" sz="quarter" idx="27"/>
          </p:nvPr>
        </p:nvSpPr>
        <p:spPr>
          <a:xfrm>
            <a:off x="15287023" y="4827546"/>
            <a:ext cx="2657602" cy="2674941"/>
          </a:xfrm>
          <a:prstGeom prst="rect">
            <a:avLst/>
          </a:prstGeom>
        </p:spPr>
        <p:txBody>
          <a:bodyPr lIns="91439" rIns="91439">
            <a:noAutofit/>
          </a:bodyPr>
          <a:lstStyle/>
          <a:p>
            <a:pPr/>
          </a:p>
        </p:txBody>
      </p:sp>
      <p:sp>
        <p:nvSpPr>
          <p:cNvPr id="3316" name="Picture Placeholder 17"/>
          <p:cNvSpPr/>
          <p:nvPr>
            <p:ph type="pic" sz="quarter" idx="28"/>
          </p:nvPr>
        </p:nvSpPr>
        <p:spPr>
          <a:xfrm>
            <a:off x="12338054" y="4827546"/>
            <a:ext cx="2657601" cy="2674941"/>
          </a:xfrm>
          <a:prstGeom prst="rect">
            <a:avLst/>
          </a:prstGeom>
        </p:spPr>
        <p:txBody>
          <a:bodyPr lIns="91439" rIns="91439">
            <a:noAutofit/>
          </a:bodyPr>
          <a:lstStyle/>
          <a:p>
            <a:pPr/>
          </a:p>
        </p:txBody>
      </p:sp>
      <p:sp>
        <p:nvSpPr>
          <p:cNvPr id="3317" name="Picture Placeholder 14"/>
          <p:cNvSpPr/>
          <p:nvPr>
            <p:ph type="pic" sz="quarter" idx="29"/>
          </p:nvPr>
        </p:nvSpPr>
        <p:spPr>
          <a:xfrm>
            <a:off x="18241246" y="10507743"/>
            <a:ext cx="2657602" cy="2705897"/>
          </a:xfrm>
          <a:prstGeom prst="rect">
            <a:avLst/>
          </a:prstGeom>
        </p:spPr>
        <p:txBody>
          <a:bodyPr lIns="91439" rIns="91439">
            <a:noAutofit/>
          </a:bodyPr>
          <a:lstStyle/>
          <a:p>
            <a:pPr/>
          </a:p>
        </p:txBody>
      </p:sp>
      <p:sp>
        <p:nvSpPr>
          <p:cNvPr id="3318" name="Picture Placeholder 13"/>
          <p:cNvSpPr/>
          <p:nvPr>
            <p:ph type="pic" sz="quarter" idx="30"/>
          </p:nvPr>
        </p:nvSpPr>
        <p:spPr>
          <a:xfrm>
            <a:off x="21188644" y="10538955"/>
            <a:ext cx="2657602" cy="2674940"/>
          </a:xfrm>
          <a:prstGeom prst="rect">
            <a:avLst/>
          </a:prstGeom>
        </p:spPr>
        <p:txBody>
          <a:bodyPr lIns="91439" rIns="91439">
            <a:noAutofit/>
          </a:bodyPr>
          <a:lstStyle/>
          <a:p>
            <a:pPr/>
          </a:p>
        </p:txBody>
      </p:sp>
      <p:sp>
        <p:nvSpPr>
          <p:cNvPr id="3319" name="Picture Placeholder 12"/>
          <p:cNvSpPr/>
          <p:nvPr>
            <p:ph type="pic" sz="quarter" idx="31"/>
          </p:nvPr>
        </p:nvSpPr>
        <p:spPr>
          <a:xfrm>
            <a:off x="18244207" y="4828697"/>
            <a:ext cx="5608637" cy="538718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p:spTree>
      <p:nvGrpSpPr>
        <p:cNvPr id="1" name=""/>
        <p:cNvGrpSpPr/>
        <p:nvPr/>
      </p:nvGrpSpPr>
      <p:grpSpPr>
        <a:xfrm>
          <a:off x="0" y="0"/>
          <a:ext cx="0" cy="0"/>
          <a:chOff x="0" y="0"/>
          <a:chExt cx="0" cy="0"/>
        </a:xfrm>
      </p:grpSpPr>
      <p:sp>
        <p:nvSpPr>
          <p:cNvPr id="3326" name="Picture Placeholder 31"/>
          <p:cNvSpPr/>
          <p:nvPr>
            <p:ph type="pic" sz="quarter" idx="21"/>
          </p:nvPr>
        </p:nvSpPr>
        <p:spPr>
          <a:xfrm>
            <a:off x="18244207" y="6987675"/>
            <a:ext cx="5608641" cy="3228183"/>
          </a:xfrm>
          <a:prstGeom prst="rect">
            <a:avLst/>
          </a:prstGeom>
        </p:spPr>
        <p:txBody>
          <a:bodyPr lIns="91439" rIns="91439">
            <a:noAutofit/>
          </a:bodyPr>
          <a:lstStyle/>
          <a:p>
            <a:pPr/>
          </a:p>
        </p:txBody>
      </p:sp>
      <p:sp>
        <p:nvSpPr>
          <p:cNvPr id="3327" name="Picture Placeholder 38"/>
          <p:cNvSpPr/>
          <p:nvPr>
            <p:ph type="pic" sz="quarter" idx="22"/>
          </p:nvPr>
        </p:nvSpPr>
        <p:spPr>
          <a:xfrm flipV="1" rot="10800000">
            <a:off x="12343011" y="500696"/>
            <a:ext cx="2657601" cy="2705895"/>
          </a:xfrm>
          <a:prstGeom prst="rect">
            <a:avLst/>
          </a:prstGeom>
        </p:spPr>
        <p:txBody>
          <a:bodyPr lIns="91439" rIns="91439">
            <a:noAutofit/>
          </a:bodyPr>
          <a:lstStyle/>
          <a:p>
            <a:pPr/>
          </a:p>
        </p:txBody>
      </p:sp>
      <p:sp>
        <p:nvSpPr>
          <p:cNvPr id="3328" name="Picture Placeholder 37"/>
          <p:cNvSpPr/>
          <p:nvPr>
            <p:ph type="pic" sz="quarter" idx="23"/>
          </p:nvPr>
        </p:nvSpPr>
        <p:spPr>
          <a:xfrm flipV="1" rot="10800000">
            <a:off x="12336136" y="3498477"/>
            <a:ext cx="5608640" cy="3228183"/>
          </a:xfrm>
          <a:prstGeom prst="rect">
            <a:avLst/>
          </a:prstGeom>
        </p:spPr>
        <p:txBody>
          <a:bodyPr lIns="91439" rIns="91439">
            <a:noAutofit/>
          </a:bodyPr>
          <a:lstStyle/>
          <a:p>
            <a:pPr/>
          </a:p>
        </p:txBody>
      </p:sp>
      <p:sp>
        <p:nvSpPr>
          <p:cNvPr id="3329" name="Picture Placeholder 36"/>
          <p:cNvSpPr/>
          <p:nvPr>
            <p:ph type="pic" sz="quarter" idx="24"/>
          </p:nvPr>
        </p:nvSpPr>
        <p:spPr>
          <a:xfrm flipV="1" rot="10800000">
            <a:off x="15290133" y="500696"/>
            <a:ext cx="2657600" cy="2705895"/>
          </a:xfrm>
          <a:prstGeom prst="rect">
            <a:avLst/>
          </a:prstGeom>
        </p:spPr>
        <p:txBody>
          <a:bodyPr lIns="91439" rIns="91439">
            <a:noAutofit/>
          </a:bodyPr>
          <a:lstStyle/>
          <a:p>
            <a:pPr/>
          </a:p>
        </p:txBody>
      </p:sp>
      <p:sp>
        <p:nvSpPr>
          <p:cNvPr id="3330" name="Picture Placeholder 40"/>
          <p:cNvSpPr/>
          <p:nvPr>
            <p:ph type="pic" sz="quarter" idx="25"/>
          </p:nvPr>
        </p:nvSpPr>
        <p:spPr>
          <a:xfrm>
            <a:off x="6437533" y="6981132"/>
            <a:ext cx="8557419" cy="6238876"/>
          </a:xfrm>
          <a:prstGeom prst="rect">
            <a:avLst/>
          </a:prstGeom>
        </p:spPr>
        <p:txBody>
          <a:bodyPr lIns="91439" rIns="91439">
            <a:noAutofit/>
          </a:bodyPr>
          <a:lstStyle/>
          <a:p>
            <a:pPr/>
          </a:p>
        </p:txBody>
      </p:sp>
      <p:sp>
        <p:nvSpPr>
          <p:cNvPr id="3331" name="Picture Placeholder 39"/>
          <p:cNvSpPr/>
          <p:nvPr>
            <p:ph type="pic" sz="quarter" idx="26"/>
          </p:nvPr>
        </p:nvSpPr>
        <p:spPr>
          <a:xfrm>
            <a:off x="6437531" y="500555"/>
            <a:ext cx="5608640" cy="6213874"/>
          </a:xfrm>
          <a:prstGeom prst="rect">
            <a:avLst/>
          </a:prstGeom>
        </p:spPr>
        <p:txBody>
          <a:bodyPr lIns="91439" rIns="91439">
            <a:noAutofit/>
          </a:bodyPr>
          <a:lstStyle/>
          <a:p>
            <a:pPr/>
          </a:p>
        </p:txBody>
      </p:sp>
      <p:sp>
        <p:nvSpPr>
          <p:cNvPr id="3332" name="Picture Placeholder 35"/>
          <p:cNvSpPr/>
          <p:nvPr>
            <p:ph type="pic" sz="quarter" idx="27"/>
          </p:nvPr>
        </p:nvSpPr>
        <p:spPr>
          <a:xfrm>
            <a:off x="15288809" y="9167989"/>
            <a:ext cx="2653906" cy="4045747"/>
          </a:xfrm>
          <a:prstGeom prst="rect">
            <a:avLst/>
          </a:prstGeom>
        </p:spPr>
        <p:txBody>
          <a:bodyPr lIns="91439" rIns="91439">
            <a:noAutofit/>
          </a:bodyPr>
          <a:lstStyle/>
          <a:p>
            <a:pPr/>
          </a:p>
        </p:txBody>
      </p:sp>
      <p:sp>
        <p:nvSpPr>
          <p:cNvPr id="3333" name="Picture Placeholder 41"/>
          <p:cNvSpPr/>
          <p:nvPr>
            <p:ph type="pic" sz="quarter" idx="28"/>
          </p:nvPr>
        </p:nvSpPr>
        <p:spPr>
          <a:xfrm>
            <a:off x="15293274" y="6982973"/>
            <a:ext cx="2657600" cy="1890319"/>
          </a:xfrm>
          <a:prstGeom prst="rect">
            <a:avLst/>
          </a:prstGeom>
        </p:spPr>
        <p:txBody>
          <a:bodyPr lIns="91439" rIns="91439">
            <a:noAutofit/>
          </a:bodyPr>
          <a:lstStyle/>
          <a:p>
            <a:pPr/>
          </a:p>
        </p:txBody>
      </p:sp>
      <p:sp>
        <p:nvSpPr>
          <p:cNvPr id="33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3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336"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PhotographyProduct</a:t>
            </a:r>
          </a:p>
        </p:txBody>
      </p:sp>
      <p:sp>
        <p:nvSpPr>
          <p:cNvPr id="33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8"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39"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40"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Grey">
    <p:bg>
      <p:bgPr>
        <a:solidFill>
          <a:srgbClr val="CCCDD1"/>
        </a:solidFill>
      </p:bgPr>
    </p:bg>
    <p:spTree>
      <p:nvGrpSpPr>
        <p:cNvPr id="1" name=""/>
        <p:cNvGrpSpPr/>
        <p:nvPr/>
      </p:nvGrpSpPr>
      <p:grpSpPr>
        <a:xfrm>
          <a:off x="0" y="0"/>
          <a:ext cx="0" cy="0"/>
          <a:chOff x="0" y="0"/>
          <a:chExt cx="0" cy="0"/>
        </a:xfrm>
      </p:grpSpPr>
      <p:sp>
        <p:nvSpPr>
          <p:cNvPr id="2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Foreword</a:t>
            </a:r>
          </a:p>
          <a:p>
            <a:pPr lvl="1"/>
            <a:r>
              <a:t/>
            </a:r>
          </a:p>
          <a:p>
            <a:pPr lvl="2"/>
            <a:r>
              <a:t/>
            </a:r>
          </a:p>
          <a:p>
            <a:pPr lvl="3"/>
            <a:r>
              <a:t/>
            </a:r>
          </a:p>
          <a:p>
            <a:pPr lvl="4"/>
            <a:r>
              <a:t/>
            </a:r>
          </a:p>
        </p:txBody>
      </p:sp>
      <p:sp>
        <p:nvSpPr>
          <p:cNvPr id="27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Grey">
    <p:bg>
      <p:bgPr>
        <a:solidFill>
          <a:srgbClr val="CCCDD1"/>
        </a:solidFill>
      </p:bgPr>
    </p:bg>
    <p:spTree>
      <p:nvGrpSpPr>
        <p:cNvPr id="1" name=""/>
        <p:cNvGrpSpPr/>
        <p:nvPr/>
      </p:nvGrpSpPr>
      <p:grpSpPr>
        <a:xfrm>
          <a:off x="0" y="0"/>
          <a:ext cx="0" cy="0"/>
          <a:chOff x="0" y="0"/>
          <a:chExt cx="0" cy="0"/>
        </a:xfrm>
      </p:grpSpPr>
      <p:sp>
        <p:nvSpPr>
          <p:cNvPr id="334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349"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51" name="Picture Placeholder 31"/>
          <p:cNvSpPr/>
          <p:nvPr>
            <p:ph type="pic" sz="quarter" idx="22"/>
          </p:nvPr>
        </p:nvSpPr>
        <p:spPr>
          <a:xfrm>
            <a:off x="18244207" y="6987675"/>
            <a:ext cx="5608641" cy="3228183"/>
          </a:xfrm>
          <a:prstGeom prst="rect">
            <a:avLst/>
          </a:prstGeom>
        </p:spPr>
        <p:txBody>
          <a:bodyPr lIns="91439" rIns="91439">
            <a:noAutofit/>
          </a:bodyPr>
          <a:lstStyle/>
          <a:p>
            <a:pPr/>
          </a:p>
        </p:txBody>
      </p:sp>
      <p:sp>
        <p:nvSpPr>
          <p:cNvPr id="3352" name="Picture Placeholder 38"/>
          <p:cNvSpPr/>
          <p:nvPr>
            <p:ph type="pic" sz="quarter" idx="23"/>
          </p:nvPr>
        </p:nvSpPr>
        <p:spPr>
          <a:xfrm flipV="1" rot="10800000">
            <a:off x="12343011" y="500696"/>
            <a:ext cx="2657601" cy="2705895"/>
          </a:xfrm>
          <a:prstGeom prst="rect">
            <a:avLst/>
          </a:prstGeom>
        </p:spPr>
        <p:txBody>
          <a:bodyPr lIns="91439" rIns="91439">
            <a:noAutofit/>
          </a:bodyPr>
          <a:lstStyle/>
          <a:p>
            <a:pPr/>
          </a:p>
        </p:txBody>
      </p:sp>
      <p:sp>
        <p:nvSpPr>
          <p:cNvPr id="3353" name="Picture Placeholder 37"/>
          <p:cNvSpPr/>
          <p:nvPr>
            <p:ph type="pic" sz="quarter" idx="24"/>
          </p:nvPr>
        </p:nvSpPr>
        <p:spPr>
          <a:xfrm flipV="1" rot="10800000">
            <a:off x="12336136" y="3498477"/>
            <a:ext cx="5608640" cy="3228183"/>
          </a:xfrm>
          <a:prstGeom prst="rect">
            <a:avLst/>
          </a:prstGeom>
        </p:spPr>
        <p:txBody>
          <a:bodyPr lIns="91439" rIns="91439">
            <a:noAutofit/>
          </a:bodyPr>
          <a:lstStyle/>
          <a:p>
            <a:pPr/>
          </a:p>
        </p:txBody>
      </p:sp>
      <p:sp>
        <p:nvSpPr>
          <p:cNvPr id="3354" name="Picture Placeholder 36"/>
          <p:cNvSpPr/>
          <p:nvPr>
            <p:ph type="pic" sz="quarter" idx="25"/>
          </p:nvPr>
        </p:nvSpPr>
        <p:spPr>
          <a:xfrm flipV="1" rot="10800000">
            <a:off x="15290133" y="500696"/>
            <a:ext cx="2657600" cy="2705895"/>
          </a:xfrm>
          <a:prstGeom prst="rect">
            <a:avLst/>
          </a:prstGeom>
        </p:spPr>
        <p:txBody>
          <a:bodyPr lIns="91439" rIns="91439">
            <a:noAutofit/>
          </a:bodyPr>
          <a:lstStyle/>
          <a:p>
            <a:pPr/>
          </a:p>
        </p:txBody>
      </p:sp>
      <p:sp>
        <p:nvSpPr>
          <p:cNvPr id="3355" name="Picture Placeholder 40"/>
          <p:cNvSpPr/>
          <p:nvPr>
            <p:ph type="pic" sz="quarter" idx="26"/>
          </p:nvPr>
        </p:nvSpPr>
        <p:spPr>
          <a:xfrm>
            <a:off x="6437533" y="6981132"/>
            <a:ext cx="8557419" cy="6238876"/>
          </a:xfrm>
          <a:prstGeom prst="rect">
            <a:avLst/>
          </a:prstGeom>
        </p:spPr>
        <p:txBody>
          <a:bodyPr lIns="91439" rIns="91439">
            <a:noAutofit/>
          </a:bodyPr>
          <a:lstStyle/>
          <a:p>
            <a:pPr/>
          </a:p>
        </p:txBody>
      </p:sp>
      <p:sp>
        <p:nvSpPr>
          <p:cNvPr id="3356" name="Picture Placeholder 39"/>
          <p:cNvSpPr/>
          <p:nvPr>
            <p:ph type="pic" sz="quarter" idx="27"/>
          </p:nvPr>
        </p:nvSpPr>
        <p:spPr>
          <a:xfrm>
            <a:off x="6437531" y="500555"/>
            <a:ext cx="5608640" cy="6213874"/>
          </a:xfrm>
          <a:prstGeom prst="rect">
            <a:avLst/>
          </a:prstGeom>
        </p:spPr>
        <p:txBody>
          <a:bodyPr lIns="91439" rIns="91439">
            <a:noAutofit/>
          </a:bodyPr>
          <a:lstStyle/>
          <a:p>
            <a:pPr/>
          </a:p>
        </p:txBody>
      </p:sp>
      <p:sp>
        <p:nvSpPr>
          <p:cNvPr id="3357" name="Picture Placeholder 35"/>
          <p:cNvSpPr/>
          <p:nvPr>
            <p:ph type="pic" sz="quarter" idx="28"/>
          </p:nvPr>
        </p:nvSpPr>
        <p:spPr>
          <a:xfrm>
            <a:off x="15288809" y="9167989"/>
            <a:ext cx="2653906" cy="4045747"/>
          </a:xfrm>
          <a:prstGeom prst="rect">
            <a:avLst/>
          </a:prstGeom>
        </p:spPr>
        <p:txBody>
          <a:bodyPr lIns="91439" rIns="91439">
            <a:noAutofit/>
          </a:bodyPr>
          <a:lstStyle/>
          <a:p>
            <a:pPr/>
          </a:p>
        </p:txBody>
      </p:sp>
      <p:sp>
        <p:nvSpPr>
          <p:cNvPr id="3358" name="Picture Placeholder 41"/>
          <p:cNvSpPr/>
          <p:nvPr>
            <p:ph type="pic" sz="quarter" idx="29"/>
          </p:nvPr>
        </p:nvSpPr>
        <p:spPr>
          <a:xfrm>
            <a:off x="15293274" y="6982973"/>
            <a:ext cx="2657600" cy="1890319"/>
          </a:xfrm>
          <a:prstGeom prst="rect">
            <a:avLst/>
          </a:prstGeom>
        </p:spPr>
        <p:txBody>
          <a:bodyPr lIns="91439" rIns="91439">
            <a:noAutofit/>
          </a:bodyPr>
          <a:lstStyle/>
          <a:p>
            <a:pPr/>
          </a:p>
        </p:txBody>
      </p:sp>
      <p:sp>
        <p:nvSpPr>
          <p:cNvPr id="3359"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60"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61"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Black">
    <p:bg>
      <p:bgPr>
        <a:solidFill>
          <a:srgbClr val="000000"/>
        </a:solidFill>
      </p:bgPr>
    </p:bg>
    <p:spTree>
      <p:nvGrpSpPr>
        <p:cNvPr id="1" name=""/>
        <p:cNvGrpSpPr/>
        <p:nvPr/>
      </p:nvGrpSpPr>
      <p:grpSpPr>
        <a:xfrm>
          <a:off x="0" y="0"/>
          <a:ext cx="0" cy="0"/>
          <a:chOff x="0" y="0"/>
          <a:chExt cx="0" cy="0"/>
        </a:xfrm>
      </p:grpSpPr>
      <p:sp>
        <p:nvSpPr>
          <p:cNvPr id="3368" name="Picture Placeholder 33"/>
          <p:cNvSpPr/>
          <p:nvPr>
            <p:ph type="pic" sz="quarter" idx="21"/>
          </p:nvPr>
        </p:nvSpPr>
        <p:spPr>
          <a:xfrm>
            <a:off x="21188370" y="10507743"/>
            <a:ext cx="2657600" cy="2705897"/>
          </a:xfrm>
          <a:prstGeom prst="rect">
            <a:avLst/>
          </a:prstGeom>
        </p:spPr>
        <p:txBody>
          <a:bodyPr lIns="91439" rIns="91439">
            <a:noAutofit/>
          </a:bodyPr>
          <a:lstStyle/>
          <a:p>
            <a:pPr/>
          </a:p>
        </p:txBody>
      </p:sp>
      <p:sp>
        <p:nvSpPr>
          <p:cNvPr id="3369" name="Body Level One…"/>
          <p:cNvSpPr txBox="1"/>
          <p:nvPr>
            <p:ph type="body" sz="quarter" idx="1" hasCustomPrompt="1"/>
          </p:nvPr>
        </p:nvSpPr>
        <p:spPr>
          <a:xfrm>
            <a:off x="537006" y="8408027"/>
            <a:ext cx="4951300" cy="4805868"/>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conseaaaactetur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70"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Diraection</a:t>
            </a:r>
          </a:p>
        </p:txBody>
      </p:sp>
      <p:sp>
        <p:nvSpPr>
          <p:cNvPr id="3371"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73" name="Picture Placeholder 31"/>
          <p:cNvSpPr/>
          <p:nvPr>
            <p:ph type="pic" sz="quarter" idx="23"/>
          </p:nvPr>
        </p:nvSpPr>
        <p:spPr>
          <a:xfrm>
            <a:off x="18244207" y="6987675"/>
            <a:ext cx="5608641" cy="3228183"/>
          </a:xfrm>
          <a:prstGeom prst="rect">
            <a:avLst/>
          </a:prstGeom>
        </p:spPr>
        <p:txBody>
          <a:bodyPr lIns="91439" rIns="91439">
            <a:noAutofit/>
          </a:bodyPr>
          <a:lstStyle/>
          <a:p>
            <a:pPr/>
          </a:p>
        </p:txBody>
      </p:sp>
      <p:sp>
        <p:nvSpPr>
          <p:cNvPr id="3374" name="Picture Placeholder 34"/>
          <p:cNvSpPr/>
          <p:nvPr>
            <p:ph type="pic" sz="quarter" idx="24"/>
          </p:nvPr>
        </p:nvSpPr>
        <p:spPr>
          <a:xfrm>
            <a:off x="18241246" y="10507743"/>
            <a:ext cx="2657602" cy="2705897"/>
          </a:xfrm>
          <a:prstGeom prst="rect">
            <a:avLst/>
          </a:prstGeom>
        </p:spPr>
        <p:txBody>
          <a:bodyPr lIns="91439" rIns="91439">
            <a:noAutofit/>
          </a:bodyPr>
          <a:lstStyle/>
          <a:p>
            <a:pPr/>
          </a:p>
        </p:txBody>
      </p:sp>
      <p:sp>
        <p:nvSpPr>
          <p:cNvPr id="3375" name="Picture Placeholder 38"/>
          <p:cNvSpPr/>
          <p:nvPr>
            <p:ph type="pic" sz="quarter" idx="25"/>
          </p:nvPr>
        </p:nvSpPr>
        <p:spPr>
          <a:xfrm flipV="1" rot="10800000">
            <a:off x="12343011" y="500696"/>
            <a:ext cx="2657601" cy="2705895"/>
          </a:xfrm>
          <a:prstGeom prst="rect">
            <a:avLst/>
          </a:prstGeom>
        </p:spPr>
        <p:txBody>
          <a:bodyPr lIns="91439" rIns="91439">
            <a:noAutofit/>
          </a:bodyPr>
          <a:lstStyle/>
          <a:p>
            <a:pPr/>
          </a:p>
        </p:txBody>
      </p:sp>
      <p:sp>
        <p:nvSpPr>
          <p:cNvPr id="3376" name="Picture Placeholder 37"/>
          <p:cNvSpPr/>
          <p:nvPr>
            <p:ph type="pic" sz="quarter" idx="26"/>
          </p:nvPr>
        </p:nvSpPr>
        <p:spPr>
          <a:xfrm flipV="1" rot="10800000">
            <a:off x="12336136" y="3498477"/>
            <a:ext cx="5608640" cy="3228183"/>
          </a:xfrm>
          <a:prstGeom prst="rect">
            <a:avLst/>
          </a:prstGeom>
        </p:spPr>
        <p:txBody>
          <a:bodyPr lIns="91439" rIns="91439">
            <a:noAutofit/>
          </a:bodyPr>
          <a:lstStyle/>
          <a:p>
            <a:pPr/>
          </a:p>
        </p:txBody>
      </p:sp>
      <p:sp>
        <p:nvSpPr>
          <p:cNvPr id="3377" name="Picture Placeholder 36"/>
          <p:cNvSpPr/>
          <p:nvPr>
            <p:ph type="pic" sz="quarter" idx="27"/>
          </p:nvPr>
        </p:nvSpPr>
        <p:spPr>
          <a:xfrm flipV="1" rot="10800000">
            <a:off x="15290133" y="500696"/>
            <a:ext cx="2657600" cy="2705895"/>
          </a:xfrm>
          <a:prstGeom prst="rect">
            <a:avLst/>
          </a:prstGeom>
        </p:spPr>
        <p:txBody>
          <a:bodyPr lIns="91439" rIns="91439">
            <a:noAutofit/>
          </a:bodyPr>
          <a:lstStyle/>
          <a:p>
            <a:pPr/>
          </a:p>
        </p:txBody>
      </p:sp>
      <p:sp>
        <p:nvSpPr>
          <p:cNvPr id="3378" name="Picture Placeholder 40"/>
          <p:cNvSpPr/>
          <p:nvPr>
            <p:ph type="pic" sz="quarter" idx="28"/>
          </p:nvPr>
        </p:nvSpPr>
        <p:spPr>
          <a:xfrm>
            <a:off x="6437533" y="6981132"/>
            <a:ext cx="8557419" cy="6238876"/>
          </a:xfrm>
          <a:prstGeom prst="rect">
            <a:avLst/>
          </a:prstGeom>
        </p:spPr>
        <p:txBody>
          <a:bodyPr lIns="91439" rIns="91439">
            <a:noAutofit/>
          </a:bodyPr>
          <a:lstStyle/>
          <a:p>
            <a:pPr/>
          </a:p>
        </p:txBody>
      </p:sp>
      <p:sp>
        <p:nvSpPr>
          <p:cNvPr id="3379" name="Picture Placeholder 39"/>
          <p:cNvSpPr/>
          <p:nvPr>
            <p:ph type="pic" sz="quarter" idx="29"/>
          </p:nvPr>
        </p:nvSpPr>
        <p:spPr>
          <a:xfrm>
            <a:off x="6437531" y="500555"/>
            <a:ext cx="5608640" cy="6213874"/>
          </a:xfrm>
          <a:prstGeom prst="rect">
            <a:avLst/>
          </a:prstGeom>
        </p:spPr>
        <p:txBody>
          <a:bodyPr lIns="91439" rIns="91439">
            <a:noAutofit/>
          </a:bodyPr>
          <a:lstStyle/>
          <a:p>
            <a:pPr/>
          </a:p>
        </p:txBody>
      </p:sp>
      <p:sp>
        <p:nvSpPr>
          <p:cNvPr id="3380" name="Picture Placeholder 35"/>
          <p:cNvSpPr/>
          <p:nvPr>
            <p:ph type="pic" sz="quarter" idx="30"/>
          </p:nvPr>
        </p:nvSpPr>
        <p:spPr>
          <a:xfrm>
            <a:off x="15288809" y="9167989"/>
            <a:ext cx="2653906" cy="4045747"/>
          </a:xfrm>
          <a:prstGeom prst="rect">
            <a:avLst/>
          </a:prstGeom>
        </p:spPr>
        <p:txBody>
          <a:bodyPr lIns="91439" rIns="91439">
            <a:noAutofit/>
          </a:bodyPr>
          <a:lstStyle/>
          <a:p>
            <a:pPr/>
          </a:p>
        </p:txBody>
      </p:sp>
      <p:sp>
        <p:nvSpPr>
          <p:cNvPr id="3381" name="Picture Placeholder 41"/>
          <p:cNvSpPr/>
          <p:nvPr>
            <p:ph type="pic" sz="quarter" idx="31"/>
          </p:nvPr>
        </p:nvSpPr>
        <p:spPr>
          <a:xfrm>
            <a:off x="15293274" y="6982973"/>
            <a:ext cx="2657600" cy="1890319"/>
          </a:xfrm>
          <a:prstGeom prst="rect">
            <a:avLst/>
          </a:prstGeom>
        </p:spPr>
        <p:txBody>
          <a:bodyPr lIns="91439" rIns="91439">
            <a:noAutofit/>
          </a:bodyPr>
          <a:lstStyle/>
          <a:p>
            <a:pPr/>
          </a:p>
        </p:txBody>
      </p:sp>
      <p:sp>
        <p:nvSpPr>
          <p:cNvPr id="3382"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p:spTree>
      <p:nvGrpSpPr>
        <p:cNvPr id="1" name=""/>
        <p:cNvGrpSpPr/>
        <p:nvPr/>
      </p:nvGrpSpPr>
      <p:grpSpPr>
        <a:xfrm>
          <a:off x="0" y="0"/>
          <a:ext cx="0" cy="0"/>
          <a:chOff x="0" y="0"/>
          <a:chExt cx="0" cy="0"/>
        </a:xfrm>
      </p:grpSpPr>
      <p:sp>
        <p:nvSpPr>
          <p:cNvPr id="3389" name="Picture Placeholder 19"/>
          <p:cNvSpPr/>
          <p:nvPr>
            <p:ph type="pic" sz="half" idx="21"/>
          </p:nvPr>
        </p:nvSpPr>
        <p:spPr>
          <a:xfrm>
            <a:off x="537007" y="3876750"/>
            <a:ext cx="7556104" cy="9343630"/>
          </a:xfrm>
          <a:prstGeom prst="rect">
            <a:avLst/>
          </a:prstGeom>
        </p:spPr>
        <p:txBody>
          <a:bodyPr lIns="91439" rIns="91439">
            <a:noAutofit/>
          </a:bodyPr>
          <a:lstStyle/>
          <a:p>
            <a:pPr/>
          </a:p>
        </p:txBody>
      </p:sp>
      <p:sp>
        <p:nvSpPr>
          <p:cNvPr id="3390" name="Picture Placeholder 20"/>
          <p:cNvSpPr/>
          <p:nvPr>
            <p:ph type="pic" sz="half" idx="22"/>
          </p:nvPr>
        </p:nvSpPr>
        <p:spPr>
          <a:xfrm>
            <a:off x="8413983" y="3876750"/>
            <a:ext cx="7556105" cy="9343630"/>
          </a:xfrm>
          <a:prstGeom prst="rect">
            <a:avLst/>
          </a:prstGeom>
        </p:spPr>
        <p:txBody>
          <a:bodyPr lIns="91439" rIns="91439">
            <a:noAutofit/>
          </a:bodyPr>
          <a:lstStyle/>
          <a:p>
            <a:pPr/>
          </a:p>
        </p:txBody>
      </p:sp>
      <p:sp>
        <p:nvSpPr>
          <p:cNvPr id="3391" name="Picture Placeholder 21"/>
          <p:cNvSpPr/>
          <p:nvPr>
            <p:ph type="pic" sz="half" idx="23"/>
          </p:nvPr>
        </p:nvSpPr>
        <p:spPr>
          <a:xfrm>
            <a:off x="16291024" y="3876750"/>
            <a:ext cx="7556105" cy="9343630"/>
          </a:xfrm>
          <a:prstGeom prst="rect">
            <a:avLst/>
          </a:prstGeom>
        </p:spPr>
        <p:txBody>
          <a:bodyPr lIns="91439" rIns="91439">
            <a:noAutofit/>
          </a:bodyPr>
          <a:lstStyle/>
          <a:p>
            <a:pPr/>
          </a:p>
        </p:txBody>
      </p:sp>
      <p:grpSp>
        <p:nvGrpSpPr>
          <p:cNvPr id="3395" name="Group"/>
          <p:cNvGrpSpPr/>
          <p:nvPr/>
        </p:nvGrpSpPr>
        <p:grpSpPr>
          <a:xfrm>
            <a:off x="530658" y="3212434"/>
            <a:ext cx="335041" cy="335043"/>
            <a:chOff x="0" y="0"/>
            <a:chExt cx="335040" cy="335042"/>
          </a:xfrm>
        </p:grpSpPr>
        <p:sp>
          <p:nvSpPr>
            <p:cNvPr id="339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399" name="Group"/>
          <p:cNvGrpSpPr/>
          <p:nvPr/>
        </p:nvGrpSpPr>
        <p:grpSpPr>
          <a:xfrm>
            <a:off x="8400270" y="3212434"/>
            <a:ext cx="335043" cy="335043"/>
            <a:chOff x="0" y="0"/>
            <a:chExt cx="335042" cy="335042"/>
          </a:xfrm>
        </p:grpSpPr>
        <p:sp>
          <p:nvSpPr>
            <p:cNvPr id="339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403" name="Group"/>
          <p:cNvGrpSpPr/>
          <p:nvPr/>
        </p:nvGrpSpPr>
        <p:grpSpPr>
          <a:xfrm>
            <a:off x="16254885" y="3212434"/>
            <a:ext cx="335043" cy="335043"/>
            <a:chOff x="0" y="0"/>
            <a:chExt cx="335042" cy="335042"/>
          </a:xfrm>
        </p:grpSpPr>
        <p:sp>
          <p:nvSpPr>
            <p:cNvPr id="34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404"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do this</a:t>
            </a:r>
          </a:p>
          <a:p>
            <a:pPr lvl="1"/>
            <a:r>
              <a:t/>
            </a:r>
          </a:p>
          <a:p>
            <a:pPr lvl="2"/>
            <a:r>
              <a:t/>
            </a:r>
          </a:p>
          <a:p>
            <a:pPr lvl="3"/>
            <a:r>
              <a:t/>
            </a:r>
          </a:p>
          <a:p>
            <a:pPr lvl="4"/>
            <a:r>
              <a:t/>
            </a:r>
          </a:p>
        </p:txBody>
      </p:sp>
      <p:sp>
        <p:nvSpPr>
          <p:cNvPr id="3405" name="Text Placeholder 14"/>
          <p:cNvSpPr/>
          <p:nvPr>
            <p:ph type="body" sz="quarter" idx="24" hasCustomPrompt="1"/>
          </p:nvPr>
        </p:nvSpPr>
        <p:spPr>
          <a:xfrm>
            <a:off x="8855651"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6" name="Text Placeholder 14"/>
          <p:cNvSpPr/>
          <p:nvPr>
            <p:ph type="body" sz="quarter" idx="25" hasCustomPrompt="1"/>
          </p:nvPr>
        </p:nvSpPr>
        <p:spPr>
          <a:xfrm>
            <a:off x="16710265"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340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34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Grey">
    <p:bg>
      <p:bgPr>
        <a:solidFill>
          <a:srgbClr val="CCCDD1"/>
        </a:solidFill>
      </p:bgPr>
    </p:bg>
    <p:spTree>
      <p:nvGrpSpPr>
        <p:cNvPr id="1" name=""/>
        <p:cNvGrpSpPr/>
        <p:nvPr/>
      </p:nvGrpSpPr>
      <p:grpSpPr>
        <a:xfrm>
          <a:off x="0" y="0"/>
          <a:ext cx="0" cy="0"/>
          <a:chOff x="0" y="0"/>
          <a:chExt cx="0" cy="0"/>
        </a:xfrm>
      </p:grpSpPr>
      <p:grpSp>
        <p:nvGrpSpPr>
          <p:cNvPr id="3419" name="Group"/>
          <p:cNvGrpSpPr/>
          <p:nvPr/>
        </p:nvGrpSpPr>
        <p:grpSpPr>
          <a:xfrm>
            <a:off x="530658" y="3212434"/>
            <a:ext cx="335041" cy="335043"/>
            <a:chOff x="0" y="0"/>
            <a:chExt cx="335040" cy="335042"/>
          </a:xfrm>
        </p:grpSpPr>
        <p:sp>
          <p:nvSpPr>
            <p:cNvPr id="341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3" name="Group"/>
          <p:cNvGrpSpPr/>
          <p:nvPr/>
        </p:nvGrpSpPr>
        <p:grpSpPr>
          <a:xfrm>
            <a:off x="8400270" y="3212434"/>
            <a:ext cx="335043" cy="335043"/>
            <a:chOff x="0" y="0"/>
            <a:chExt cx="335042" cy="335042"/>
          </a:xfrm>
        </p:grpSpPr>
        <p:sp>
          <p:nvSpPr>
            <p:cNvPr id="342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7" name="Group"/>
          <p:cNvGrpSpPr/>
          <p:nvPr/>
        </p:nvGrpSpPr>
        <p:grpSpPr>
          <a:xfrm>
            <a:off x="16254885" y="3212434"/>
            <a:ext cx="335043" cy="335043"/>
            <a:chOff x="0" y="0"/>
            <a:chExt cx="335042" cy="335042"/>
          </a:xfrm>
        </p:grpSpPr>
        <p:sp>
          <p:nvSpPr>
            <p:cNvPr id="342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428"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Don’t do this</a:t>
            </a:r>
          </a:p>
          <a:p>
            <a:pPr lvl="1"/>
            <a:r>
              <a:t/>
            </a:r>
          </a:p>
          <a:p>
            <a:pPr lvl="2"/>
            <a:r>
              <a:t/>
            </a:r>
          </a:p>
          <a:p>
            <a:pPr lvl="3"/>
            <a:r>
              <a:t/>
            </a:r>
          </a:p>
          <a:p>
            <a:pPr lvl="4"/>
            <a:r>
              <a:t/>
            </a:r>
          </a:p>
        </p:txBody>
      </p:sp>
      <p:sp>
        <p:nvSpPr>
          <p:cNvPr id="3429"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0"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1"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3432"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34"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35"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36"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Black">
    <p:bg>
      <p:bgPr>
        <a:solidFill>
          <a:srgbClr val="000000"/>
        </a:solidFill>
      </p:bgPr>
    </p:bg>
    <p:spTree>
      <p:nvGrpSpPr>
        <p:cNvPr id="1" name=""/>
        <p:cNvGrpSpPr/>
        <p:nvPr/>
      </p:nvGrpSpPr>
      <p:grpSpPr>
        <a:xfrm>
          <a:off x="0" y="0"/>
          <a:ext cx="0" cy="0"/>
          <a:chOff x="0" y="0"/>
          <a:chExt cx="0" cy="0"/>
        </a:xfrm>
      </p:grpSpPr>
      <p:grpSp>
        <p:nvGrpSpPr>
          <p:cNvPr id="3446" name="Group"/>
          <p:cNvGrpSpPr/>
          <p:nvPr/>
        </p:nvGrpSpPr>
        <p:grpSpPr>
          <a:xfrm>
            <a:off x="530658" y="3212434"/>
            <a:ext cx="335041" cy="335043"/>
            <a:chOff x="0" y="0"/>
            <a:chExt cx="335040" cy="335042"/>
          </a:xfrm>
        </p:grpSpPr>
        <p:sp>
          <p:nvSpPr>
            <p:cNvPr id="3443"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4"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5"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0" name="Group"/>
          <p:cNvGrpSpPr/>
          <p:nvPr/>
        </p:nvGrpSpPr>
        <p:grpSpPr>
          <a:xfrm>
            <a:off x="8400270" y="3212434"/>
            <a:ext cx="335043" cy="335043"/>
            <a:chOff x="0" y="0"/>
            <a:chExt cx="335042" cy="335042"/>
          </a:xfrm>
        </p:grpSpPr>
        <p:sp>
          <p:nvSpPr>
            <p:cNvPr id="344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4" name="Group"/>
          <p:cNvGrpSpPr/>
          <p:nvPr/>
        </p:nvGrpSpPr>
        <p:grpSpPr>
          <a:xfrm>
            <a:off x="16254885" y="3212434"/>
            <a:ext cx="335043" cy="335043"/>
            <a:chOff x="0" y="0"/>
            <a:chExt cx="335042" cy="335042"/>
          </a:xfrm>
        </p:grpSpPr>
        <p:sp>
          <p:nvSpPr>
            <p:cNvPr id="345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455"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Don’t do this</a:t>
            </a:r>
          </a:p>
          <a:p>
            <a:pPr lvl="1"/>
            <a:r>
              <a:t/>
            </a:r>
          </a:p>
          <a:p>
            <a:pPr lvl="2"/>
            <a:r>
              <a:t/>
            </a:r>
          </a:p>
          <a:p>
            <a:pPr lvl="3"/>
            <a:r>
              <a:t/>
            </a:r>
          </a:p>
          <a:p>
            <a:pPr lvl="4"/>
            <a:r>
              <a:t/>
            </a:r>
          </a:p>
        </p:txBody>
      </p:sp>
      <p:sp>
        <p:nvSpPr>
          <p:cNvPr id="3456"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7"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8"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345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6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61"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62"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63"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p:spTree>
      <p:nvGrpSpPr>
        <p:cNvPr id="1" name=""/>
        <p:cNvGrpSpPr/>
        <p:nvPr/>
      </p:nvGrpSpPr>
      <p:grpSpPr>
        <a:xfrm>
          <a:off x="0" y="0"/>
          <a:ext cx="0" cy="0"/>
          <a:chOff x="0" y="0"/>
          <a:chExt cx="0" cy="0"/>
        </a:xfrm>
      </p:grpSpPr>
      <p:sp>
        <p:nvSpPr>
          <p:cNvPr id="3470"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1"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2"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473" name="07 Tone of voice"/>
          <p:cNvSpPr txBox="1"/>
          <p:nvPr>
            <p:ph type="title" hasCustomPrompt="1"/>
          </p:nvPr>
        </p:nvSpPr>
        <p:spPr>
          <a:xfrm>
            <a:off x="537006" y="584953"/>
            <a:ext cx="14338937" cy="1938992"/>
          </a:xfrm>
          <a:prstGeom prst="rect">
            <a:avLst/>
          </a:prstGeom>
        </p:spPr>
        <p:txBody>
          <a:bodyPr anchor="t"/>
          <a:lstStyle>
            <a:lvl1pPr>
              <a:defRPr spc="-450" sz="15000"/>
            </a:lvl1pPr>
          </a:lstStyle>
          <a:p>
            <a:pPr/>
            <a:r>
              <a:t>07 Tone of voice</a:t>
            </a:r>
          </a:p>
        </p:txBody>
      </p:sp>
      <p:sp>
        <p:nvSpPr>
          <p:cNvPr id="347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75"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62</a:t>
            </a:r>
          </a:p>
          <a:p>
            <a:pPr lvl="1"/>
            <a:r>
              <a:t/>
            </a:r>
          </a:p>
          <a:p>
            <a:pPr lvl="2"/>
            <a:r>
              <a:t/>
            </a:r>
          </a:p>
          <a:p>
            <a:pPr lvl="3"/>
            <a:r>
              <a:t/>
            </a:r>
          </a:p>
          <a:p>
            <a:pPr lvl="4"/>
            <a:r>
              <a:t/>
            </a:r>
          </a:p>
        </p:txBody>
      </p:sp>
      <p:sp>
        <p:nvSpPr>
          <p:cNvPr id="3476"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Manifesto</a:t>
            </a:r>
          </a:p>
        </p:txBody>
      </p:sp>
      <p:sp>
        <p:nvSpPr>
          <p:cNvPr id="3477"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63 – 66</a:t>
            </a:r>
          </a:p>
        </p:txBody>
      </p:sp>
      <p:sp>
        <p:nvSpPr>
          <p:cNvPr id="3478"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How we write</a:t>
            </a:r>
          </a:p>
        </p:txBody>
      </p:sp>
      <p:sp>
        <p:nvSpPr>
          <p:cNvPr id="3479"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67</a:t>
            </a:r>
          </a:p>
        </p:txBody>
      </p:sp>
      <p:sp>
        <p:nvSpPr>
          <p:cNvPr id="3480"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Our values</a:t>
            </a:r>
          </a:p>
        </p:txBody>
      </p:sp>
      <p:sp>
        <p:nvSpPr>
          <p:cNvPr id="3481"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68 – 69</a:t>
            </a:r>
          </a:p>
        </p:txBody>
      </p:sp>
      <p:sp>
        <p:nvSpPr>
          <p:cNvPr id="3482"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Do’s and don’ts</a:t>
            </a:r>
          </a:p>
        </p:txBody>
      </p:sp>
      <p:sp>
        <p:nvSpPr>
          <p:cNvPr id="348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48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48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48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Grey">
    <p:bg>
      <p:bgPr>
        <a:solidFill>
          <a:srgbClr val="CCCDD1"/>
        </a:solidFill>
      </p:bgPr>
    </p:bg>
    <p:spTree>
      <p:nvGrpSpPr>
        <p:cNvPr id="1" name=""/>
        <p:cNvGrpSpPr/>
        <p:nvPr/>
      </p:nvGrpSpPr>
      <p:grpSpPr>
        <a:xfrm>
          <a:off x="0" y="0"/>
          <a:ext cx="0" cy="0"/>
          <a:chOff x="0" y="0"/>
          <a:chExt cx="0" cy="0"/>
        </a:xfrm>
      </p:grpSpPr>
      <p:sp>
        <p:nvSpPr>
          <p:cNvPr id="34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6"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4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98"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62</a:t>
            </a:r>
          </a:p>
          <a:p>
            <a:pPr lvl="1"/>
            <a:r>
              <a:t/>
            </a:r>
          </a:p>
          <a:p>
            <a:pPr lvl="2"/>
            <a:r>
              <a:t/>
            </a:r>
          </a:p>
          <a:p>
            <a:pPr lvl="3"/>
            <a:r>
              <a:t/>
            </a:r>
          </a:p>
          <a:p>
            <a:pPr lvl="4"/>
            <a:r>
              <a:t/>
            </a:r>
          </a:p>
        </p:txBody>
      </p:sp>
      <p:sp>
        <p:nvSpPr>
          <p:cNvPr id="3499"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00"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63 – 66</a:t>
            </a:r>
          </a:p>
        </p:txBody>
      </p:sp>
      <p:sp>
        <p:nvSpPr>
          <p:cNvPr id="3501"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02"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67</a:t>
            </a:r>
          </a:p>
        </p:txBody>
      </p:sp>
      <p:sp>
        <p:nvSpPr>
          <p:cNvPr id="3503"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04"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68 – 69</a:t>
            </a:r>
          </a:p>
        </p:txBody>
      </p:sp>
      <p:sp>
        <p:nvSpPr>
          <p:cNvPr id="3505"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0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0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0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0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Black">
    <p:bg>
      <p:bgPr>
        <a:solidFill>
          <a:srgbClr val="000000"/>
        </a:solidFill>
      </p:bgPr>
    </p:bg>
    <p:spTree>
      <p:nvGrpSpPr>
        <p:cNvPr id="1" name=""/>
        <p:cNvGrpSpPr/>
        <p:nvPr/>
      </p:nvGrpSpPr>
      <p:grpSpPr>
        <a:xfrm>
          <a:off x="0" y="0"/>
          <a:ext cx="0" cy="0"/>
          <a:chOff x="0" y="0"/>
          <a:chExt cx="0" cy="0"/>
        </a:xfrm>
      </p:grpSpPr>
      <p:sp>
        <p:nvSpPr>
          <p:cNvPr id="35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9"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21"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62</a:t>
            </a:r>
          </a:p>
          <a:p>
            <a:pPr lvl="1"/>
            <a:r>
              <a:t/>
            </a:r>
          </a:p>
          <a:p>
            <a:pPr lvl="2"/>
            <a:r>
              <a:t/>
            </a:r>
          </a:p>
          <a:p>
            <a:pPr lvl="3"/>
            <a:r>
              <a:t/>
            </a:r>
          </a:p>
          <a:p>
            <a:pPr lvl="4"/>
            <a:r>
              <a:t/>
            </a:r>
          </a:p>
        </p:txBody>
      </p:sp>
      <p:sp>
        <p:nvSpPr>
          <p:cNvPr id="3522"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23"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63 – 66</a:t>
            </a:r>
          </a:p>
        </p:txBody>
      </p:sp>
      <p:sp>
        <p:nvSpPr>
          <p:cNvPr id="3524"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25"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67</a:t>
            </a:r>
          </a:p>
        </p:txBody>
      </p:sp>
      <p:sp>
        <p:nvSpPr>
          <p:cNvPr id="3526"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27"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68 – 69</a:t>
            </a:r>
          </a:p>
        </p:txBody>
      </p:sp>
      <p:sp>
        <p:nvSpPr>
          <p:cNvPr id="3528"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2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3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3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3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p:spTree>
      <p:nvGrpSpPr>
        <p:cNvPr id="1" name=""/>
        <p:cNvGrpSpPr/>
        <p:nvPr/>
      </p:nvGrpSpPr>
      <p:grpSpPr>
        <a:xfrm>
          <a:off x="0" y="0"/>
          <a:ext cx="0" cy="0"/>
          <a:chOff x="0" y="0"/>
          <a:chExt cx="0" cy="0"/>
        </a:xfrm>
      </p:grpSpPr>
      <p:sp>
        <p:nvSpPr>
          <p:cNvPr id="353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808080"/>
                </a:solidFill>
              </a:defRPr>
            </a:lvl1pPr>
            <a:lvl2pPr>
              <a:lnSpc>
                <a:spcPct val="90000"/>
              </a:lnSpc>
              <a:defRPr spc="-180" sz="6000">
                <a:solidFill>
                  <a:srgbClr val="808080"/>
                </a:solidFill>
              </a:defRPr>
            </a:lvl2pPr>
            <a:lvl3pPr>
              <a:lnSpc>
                <a:spcPct val="90000"/>
              </a:lnSpc>
              <a:defRPr spc="-180" sz="6000">
                <a:solidFill>
                  <a:srgbClr val="808080"/>
                </a:solidFill>
              </a:defRPr>
            </a:lvl3pPr>
            <a:lvl4pPr>
              <a:lnSpc>
                <a:spcPct val="90000"/>
              </a:lnSpc>
              <a:defRPr spc="-180" sz="6000">
                <a:solidFill>
                  <a:srgbClr val="808080"/>
                </a:solidFill>
              </a:defRPr>
            </a:lvl4pPr>
            <a:lvl5pPr>
              <a:lnSpc>
                <a:spcPct val="90000"/>
              </a:lnSpc>
              <a:defRPr spc="-180" sz="6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4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4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Manifesto</a:t>
            </a:r>
          </a:p>
        </p:txBody>
      </p:sp>
      <p:sp>
        <p:nvSpPr>
          <p:cNvPr id="35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Grey">
    <p:bg>
      <p:bgPr>
        <a:solidFill>
          <a:srgbClr val="CCCDD1"/>
        </a:solidFill>
      </p:bgPr>
    </p:bg>
    <p:spTree>
      <p:nvGrpSpPr>
        <p:cNvPr id="1" name=""/>
        <p:cNvGrpSpPr/>
        <p:nvPr/>
      </p:nvGrpSpPr>
      <p:grpSpPr>
        <a:xfrm>
          <a:off x="0" y="0"/>
          <a:ext cx="0" cy="0"/>
          <a:chOff x="0" y="0"/>
          <a:chExt cx="0" cy="0"/>
        </a:xfrm>
      </p:grpSpPr>
      <p:sp>
        <p:nvSpPr>
          <p:cNvPr id="354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5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5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Dark">
    <p:bg>
      <p:bgPr>
        <a:solidFill>
          <a:srgbClr val="000000"/>
        </a:solidFill>
      </p:bgPr>
    </p:bg>
    <p:spTree>
      <p:nvGrpSpPr>
        <p:cNvPr id="1" name=""/>
        <p:cNvGrpSpPr/>
        <p:nvPr/>
      </p:nvGrpSpPr>
      <p:grpSpPr>
        <a:xfrm>
          <a:off x="0" y="0"/>
          <a:ext cx="0" cy="0"/>
          <a:chOff x="0" y="0"/>
          <a:chExt cx="0" cy="0"/>
        </a:xfrm>
      </p:grpSpPr>
      <p:sp>
        <p:nvSpPr>
          <p:cNvPr id="2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Foreword</a:t>
            </a:r>
          </a:p>
          <a:p>
            <a:pPr lvl="1"/>
            <a:r>
              <a:t/>
            </a:r>
          </a:p>
          <a:p>
            <a:pPr lvl="2"/>
            <a:r>
              <a:t/>
            </a:r>
          </a:p>
          <a:p>
            <a:pPr lvl="3"/>
            <a:r>
              <a:t/>
            </a:r>
          </a:p>
          <a:p>
            <a:pPr lvl="4"/>
            <a:r>
              <a:t/>
            </a:r>
          </a:p>
        </p:txBody>
      </p:sp>
      <p:sp>
        <p:nvSpPr>
          <p:cNvPr id="28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Black">
    <p:bg>
      <p:bgPr>
        <a:solidFill>
          <a:srgbClr val="000000"/>
        </a:solidFill>
      </p:bgPr>
    </p:bg>
    <p:spTree>
      <p:nvGrpSpPr>
        <p:cNvPr id="1" name=""/>
        <p:cNvGrpSpPr/>
        <p:nvPr/>
      </p:nvGrpSpPr>
      <p:grpSpPr>
        <a:xfrm>
          <a:off x="0" y="0"/>
          <a:ext cx="0" cy="0"/>
          <a:chOff x="0" y="0"/>
          <a:chExt cx="0" cy="0"/>
        </a:xfrm>
      </p:grpSpPr>
      <p:sp>
        <p:nvSpPr>
          <p:cNvPr id="355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6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56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p:spTree>
      <p:nvGrpSpPr>
        <p:cNvPr id="1" name=""/>
        <p:cNvGrpSpPr/>
        <p:nvPr/>
      </p:nvGrpSpPr>
      <p:grpSpPr>
        <a:xfrm>
          <a:off x="0" y="0"/>
          <a:ext cx="0" cy="0"/>
          <a:chOff x="0" y="0"/>
          <a:chExt cx="0" cy="0"/>
        </a:xfrm>
      </p:grpSpPr>
      <p:sp>
        <p:nvSpPr>
          <p:cNvPr id="3569"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70"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7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72"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7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4"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57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7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57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8"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57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1"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582"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Grey">
    <p:bg>
      <p:bgPr>
        <a:solidFill>
          <a:srgbClr val="CCCDD1"/>
        </a:solidFill>
      </p:bgPr>
    </p:bg>
    <p:spTree>
      <p:nvGrpSpPr>
        <p:cNvPr id="1" name=""/>
        <p:cNvGrpSpPr/>
        <p:nvPr/>
      </p:nvGrpSpPr>
      <p:grpSpPr>
        <a:xfrm>
          <a:off x="0" y="0"/>
          <a:ext cx="0" cy="0"/>
          <a:chOff x="0" y="0"/>
          <a:chExt cx="0" cy="0"/>
        </a:xfrm>
      </p:grpSpPr>
      <p:sp>
        <p:nvSpPr>
          <p:cNvPr id="3590"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91"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92"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93"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9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59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9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59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0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0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Black">
    <p:bg>
      <p:bgPr>
        <a:solidFill>
          <a:srgbClr val="000000"/>
        </a:solidFill>
      </p:bgPr>
    </p:bg>
    <p:spTree>
      <p:nvGrpSpPr>
        <p:cNvPr id="1" name=""/>
        <p:cNvGrpSpPr/>
        <p:nvPr/>
      </p:nvGrpSpPr>
      <p:grpSpPr>
        <a:xfrm>
          <a:off x="0" y="0"/>
          <a:ext cx="0" cy="0"/>
          <a:chOff x="0" y="0"/>
          <a:chExt cx="0" cy="0"/>
        </a:xfrm>
      </p:grpSpPr>
      <p:sp>
        <p:nvSpPr>
          <p:cNvPr id="3611"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12" name="Rounded Rectangle"/>
          <p:cNvSpPr/>
          <p:nvPr>
            <p:ph type="body" sz="quarter" idx="21"/>
          </p:nvPr>
        </p:nvSpPr>
        <p:spPr>
          <a:xfrm>
            <a:off x="12378255" y="4887479"/>
            <a:ext cx="11396827" cy="3941043"/>
          </a:xfrm>
          <a:prstGeom prst="rect">
            <a:avLst/>
          </a:prstGeom>
          <a:solidFill>
            <a:srgbClr val="FFFFFF">
              <a:alpha val="5000"/>
            </a:srgbClr>
          </a:solidFill>
        </p:spPr>
        <p:txBody>
          <a:bodyPr anchor="ctr"/>
          <a:lstStyle/>
          <a:p>
            <a:pPr/>
          </a:p>
        </p:txBody>
      </p:sp>
      <p:sp>
        <p:nvSpPr>
          <p:cNvPr id="3613"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14"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15"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16"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1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18"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19"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0"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21"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2"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3"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24"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p:spTree>
      <p:nvGrpSpPr>
        <p:cNvPr id="1" name=""/>
        <p:cNvGrpSpPr/>
        <p:nvPr/>
      </p:nvGrpSpPr>
      <p:grpSpPr>
        <a:xfrm>
          <a:off x="0" y="0"/>
          <a:ext cx="0" cy="0"/>
          <a:chOff x="0" y="0"/>
          <a:chExt cx="0" cy="0"/>
        </a:xfrm>
      </p:grpSpPr>
      <p:sp>
        <p:nvSpPr>
          <p:cNvPr id="3632" name="Body Level One…"/>
          <p:cNvSpPr txBox="1"/>
          <p:nvPr>
            <p:ph type="body" sz="quarter" idx="1"/>
          </p:nvPr>
        </p:nvSpPr>
        <p:spPr>
          <a:xfrm>
            <a:off x="549622"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33" name="Rounded Rectangle"/>
          <p:cNvSpPr/>
          <p:nvPr>
            <p:ph type="body" sz="quarter" idx="21"/>
          </p:nvPr>
        </p:nvSpPr>
        <p:spPr>
          <a:xfrm>
            <a:off x="12376339" y="9205746"/>
            <a:ext cx="11400657" cy="3944872"/>
          </a:xfrm>
          <a:prstGeom prst="rect">
            <a:avLst/>
          </a:prstGeom>
          <a:solidFill>
            <a:srgbClr val="000000">
              <a:alpha val="2000"/>
            </a:srgbClr>
          </a:solidFill>
        </p:spPr>
        <p:txBody>
          <a:bodyPr anchor="ctr"/>
          <a:lstStyle/>
          <a:p>
            <a:pPr/>
          </a:p>
        </p:txBody>
      </p:sp>
      <p:sp>
        <p:nvSpPr>
          <p:cNvPr id="3634" name="Rounded Rectangle"/>
          <p:cNvSpPr/>
          <p:nvPr>
            <p:ph type="body" sz="quarter" idx="22"/>
          </p:nvPr>
        </p:nvSpPr>
        <p:spPr>
          <a:xfrm>
            <a:off x="12378255" y="4887479"/>
            <a:ext cx="11396827" cy="3941043"/>
          </a:xfrm>
          <a:prstGeom prst="rect">
            <a:avLst/>
          </a:prstGeom>
          <a:solidFill>
            <a:srgbClr val="000000">
              <a:alpha val="5000"/>
            </a:srgbClr>
          </a:solidFill>
        </p:spPr>
        <p:txBody>
          <a:bodyPr anchor="ctr"/>
          <a:lstStyle/>
          <a:p>
            <a:pPr/>
          </a:p>
        </p:txBody>
      </p:sp>
      <p:sp>
        <p:nvSpPr>
          <p:cNvPr id="3635" name="Rounded Rectangle"/>
          <p:cNvSpPr/>
          <p:nvPr>
            <p:ph type="body" sz="quarter" idx="23"/>
          </p:nvPr>
        </p:nvSpPr>
        <p:spPr>
          <a:xfrm>
            <a:off x="608739" y="4887300"/>
            <a:ext cx="11397186" cy="3941401"/>
          </a:xfrm>
          <a:prstGeom prst="rect">
            <a:avLst/>
          </a:prstGeom>
          <a:solidFill>
            <a:srgbClr val="000000">
              <a:alpha val="5000"/>
            </a:srgbClr>
          </a:solidFill>
        </p:spPr>
        <p:txBody>
          <a:bodyPr anchor="ctr"/>
          <a:lstStyle/>
          <a:p>
            <a:pPr/>
          </a:p>
        </p:txBody>
      </p:sp>
      <p:sp>
        <p:nvSpPr>
          <p:cNvPr id="3636"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37"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63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639"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640"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1"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642"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3"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4"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645"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Truthful</a:t>
            </a:r>
          </a:p>
        </p:txBody>
      </p:sp>
      <p:sp>
        <p:nvSpPr>
          <p:cNvPr id="36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Grey">
    <p:bg>
      <p:bgPr>
        <a:solidFill>
          <a:srgbClr val="CCCDD1"/>
        </a:solidFill>
      </p:bgPr>
    </p:bg>
    <p:spTree>
      <p:nvGrpSpPr>
        <p:cNvPr id="1" name=""/>
        <p:cNvGrpSpPr/>
        <p:nvPr/>
      </p:nvGrpSpPr>
      <p:grpSpPr>
        <a:xfrm>
          <a:off x="0" y="0"/>
          <a:ext cx="0" cy="0"/>
          <a:chOff x="0" y="0"/>
          <a:chExt cx="0" cy="0"/>
        </a:xfrm>
      </p:grpSpPr>
      <p:sp>
        <p:nvSpPr>
          <p:cNvPr id="3653"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54"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55"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56"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6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65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5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6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66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6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6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6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Tree>
  </p:cSld>
  <p:clrMapOvr>
    <a:masterClrMapping/>
  </p:clrMapOvr>
  <p:transition xmlns:p14="http://schemas.microsoft.com/office/powerpoint/2010/main" spd="med" advClick="1"/>
</p:sldLayout>
</file>

<file path=ppt/slideLayouts/slideLayout1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Black">
    <p:bg>
      <p:bgPr>
        <a:solidFill>
          <a:srgbClr val="000000"/>
        </a:solidFill>
      </p:bgPr>
    </p:bg>
    <p:spTree>
      <p:nvGrpSpPr>
        <p:cNvPr id="1" name=""/>
        <p:cNvGrpSpPr/>
        <p:nvPr/>
      </p:nvGrpSpPr>
      <p:grpSpPr>
        <a:xfrm>
          <a:off x="0" y="0"/>
          <a:ext cx="0" cy="0"/>
          <a:chOff x="0" y="0"/>
          <a:chExt cx="0" cy="0"/>
        </a:xfrm>
      </p:grpSpPr>
      <p:sp>
        <p:nvSpPr>
          <p:cNvPr id="3674"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75"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676"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77"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7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7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8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8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8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8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Revealing</a:t>
            </a:r>
          </a:p>
        </p:txBody>
      </p:sp>
      <p:sp>
        <p:nvSpPr>
          <p:cNvPr id="368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Truthful</a:t>
            </a:r>
          </a:p>
        </p:txBody>
      </p:sp>
      <p:sp>
        <p:nvSpPr>
          <p:cNvPr id="36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p:spTree>
      <p:nvGrpSpPr>
        <p:cNvPr id="1" name=""/>
        <p:cNvGrpSpPr/>
        <p:nvPr/>
      </p:nvGrpSpPr>
      <p:grpSpPr>
        <a:xfrm>
          <a:off x="0" y="0"/>
          <a:ext cx="0" cy="0"/>
          <a:chOff x="0" y="0"/>
          <a:chExt cx="0" cy="0"/>
        </a:xfrm>
      </p:grpSpPr>
      <p:sp>
        <p:nvSpPr>
          <p:cNvPr id="3695"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96"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97"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98"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699"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0"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01"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02"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03"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4"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05"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6"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7"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08"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Grey">
    <p:bg>
      <p:bgPr>
        <a:solidFill>
          <a:srgbClr val="CCCDD1"/>
        </a:solidFill>
      </p:bgPr>
    </p:bg>
    <p:spTree>
      <p:nvGrpSpPr>
        <p:cNvPr id="1" name=""/>
        <p:cNvGrpSpPr/>
        <p:nvPr/>
      </p:nvGrpSpPr>
      <p:grpSpPr>
        <a:xfrm>
          <a:off x="0" y="0"/>
          <a:ext cx="0" cy="0"/>
          <a:chOff x="0" y="0"/>
          <a:chExt cx="0" cy="0"/>
        </a:xfrm>
      </p:grpSpPr>
      <p:sp>
        <p:nvSpPr>
          <p:cNvPr id="3716"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17"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18"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19"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20"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1"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2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23"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24"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5"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26"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7"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8"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29"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3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Black">
    <p:bg>
      <p:bgPr>
        <a:solidFill>
          <a:srgbClr val="000000"/>
        </a:solidFill>
      </p:bgPr>
    </p:bg>
    <p:spTree>
      <p:nvGrpSpPr>
        <p:cNvPr id="1" name=""/>
        <p:cNvGrpSpPr/>
        <p:nvPr/>
      </p:nvGrpSpPr>
      <p:grpSpPr>
        <a:xfrm>
          <a:off x="0" y="0"/>
          <a:ext cx="0" cy="0"/>
          <a:chOff x="0" y="0"/>
          <a:chExt cx="0" cy="0"/>
        </a:xfrm>
      </p:grpSpPr>
      <p:sp>
        <p:nvSpPr>
          <p:cNvPr id="3737"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38"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739"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740"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741"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2"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43"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744"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45"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6"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47"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8"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9"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50"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p:spTree>
      <p:nvGrpSpPr>
        <p:cNvPr id="1" name=""/>
        <p:cNvGrpSpPr/>
        <p:nvPr/>
      </p:nvGrpSpPr>
      <p:grpSpPr>
        <a:xfrm>
          <a:off x="0" y="0"/>
          <a:ext cx="0" cy="0"/>
          <a:chOff x="0" y="0"/>
          <a:chExt cx="0" cy="0"/>
        </a:xfrm>
      </p:grpSpPr>
      <p:pic>
        <p:nvPicPr>
          <p:cNvPr id="29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2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29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p:spTree>
      <p:nvGrpSpPr>
        <p:cNvPr id="1" name=""/>
        <p:cNvGrpSpPr/>
        <p:nvPr/>
      </p:nvGrpSpPr>
      <p:grpSpPr>
        <a:xfrm>
          <a:off x="0" y="0"/>
          <a:ext cx="0" cy="0"/>
          <a:chOff x="0" y="0"/>
          <a:chExt cx="0" cy="0"/>
        </a:xfrm>
      </p:grpSpPr>
      <p:sp>
        <p:nvSpPr>
          <p:cNvPr id="3758"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59"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60"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61"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62"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3"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6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65"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66"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7"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68"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9"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70"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71"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Grey">
    <p:bg>
      <p:bgPr>
        <a:solidFill>
          <a:srgbClr val="CCCDD1"/>
        </a:solidFill>
      </p:bgPr>
    </p:bg>
    <p:spTree>
      <p:nvGrpSpPr>
        <p:cNvPr id="1" name=""/>
        <p:cNvGrpSpPr/>
        <p:nvPr/>
      </p:nvGrpSpPr>
      <p:grpSpPr>
        <a:xfrm>
          <a:off x="0" y="0"/>
          <a:ext cx="0" cy="0"/>
          <a:chOff x="0" y="0"/>
          <a:chExt cx="0" cy="0"/>
        </a:xfrm>
      </p:grpSpPr>
      <p:sp>
        <p:nvSpPr>
          <p:cNvPr id="3779"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80"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8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82"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8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4"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8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8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8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8"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8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1"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92"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Black">
    <p:bg>
      <p:bgPr>
        <a:solidFill>
          <a:srgbClr val="000000"/>
        </a:solidFill>
      </p:bgPr>
    </p:bg>
    <p:spTree>
      <p:nvGrpSpPr>
        <p:cNvPr id="1" name=""/>
        <p:cNvGrpSpPr/>
        <p:nvPr/>
      </p:nvGrpSpPr>
      <p:grpSpPr>
        <a:xfrm>
          <a:off x="0" y="0"/>
          <a:ext cx="0" cy="0"/>
          <a:chOff x="0" y="0"/>
          <a:chExt cx="0" cy="0"/>
        </a:xfrm>
      </p:grpSpPr>
      <p:sp>
        <p:nvSpPr>
          <p:cNvPr id="3800" name="Body Level One…"/>
          <p:cNvSpPr txBox="1"/>
          <p:nvPr>
            <p:ph type="body" sz="quarter" idx="1"/>
          </p:nvPr>
        </p:nvSpPr>
        <p:spPr>
          <a:xfrm>
            <a:off x="12318958" y="9148364"/>
            <a:ext cx="11515421" cy="4059636"/>
          </a:xfrm>
          <a:prstGeom prst="rect">
            <a:avLst/>
          </a:prstGeom>
          <a:solidFill>
            <a:srgbClr val="FFFFFF">
              <a:alpha val="10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801"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802"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803"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80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80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80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80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81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81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p:spTree>
      <p:nvGrpSpPr>
        <p:cNvPr id="1" name=""/>
        <p:cNvGrpSpPr/>
        <p:nvPr/>
      </p:nvGrpSpPr>
      <p:grpSpPr>
        <a:xfrm>
          <a:off x="0" y="0"/>
          <a:ext cx="0" cy="0"/>
          <a:chOff x="0" y="0"/>
          <a:chExt cx="0" cy="0"/>
        </a:xfrm>
      </p:grpSpPr>
      <p:sp>
        <p:nvSpPr>
          <p:cNvPr id="3821"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voiceOur values</a:t>
            </a:r>
          </a:p>
        </p:txBody>
      </p:sp>
      <p:sp>
        <p:nvSpPr>
          <p:cNvPr id="382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23" name="Body Level One…"/>
          <p:cNvSpPr txBox="1"/>
          <p:nvPr>
            <p:ph type="body" sz="quarter" idx="1" hasCustomPrompt="1"/>
          </p:nvPr>
        </p:nvSpPr>
        <p:spPr>
          <a:xfrm>
            <a:off x="12614371" y="4092292"/>
            <a:ext cx="931135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24" name="Text Placeholder 14"/>
          <p:cNvSpPr/>
          <p:nvPr>
            <p:ph type="body" sz="quarter" idx="21" hasCustomPrompt="1"/>
          </p:nvPr>
        </p:nvSpPr>
        <p:spPr>
          <a:xfrm>
            <a:off x="2173966" y="4102439"/>
            <a:ext cx="5777338" cy="1015664"/>
          </a:xfrm>
          <a:prstGeom prst="rect">
            <a:avLst/>
          </a:prstGeom>
        </p:spPr>
        <p:txBody>
          <a:bodyPr/>
          <a:lstStyle>
            <a:lvl1pPr>
              <a:defRPr spc="-200" sz="6000"/>
            </a:lvl1pPr>
          </a:lstStyle>
          <a:p>
            <a:pPr/>
            <a:r>
              <a:t>Lorem ipsum</a:t>
            </a:r>
          </a:p>
        </p:txBody>
      </p:sp>
      <p:sp>
        <p:nvSpPr>
          <p:cNvPr id="3825" name="Text Placeholder 14"/>
          <p:cNvSpPr/>
          <p:nvPr>
            <p:ph type="body" sz="quarter" idx="22" hasCustomPrompt="1"/>
          </p:nvPr>
        </p:nvSpPr>
        <p:spPr>
          <a:xfrm>
            <a:off x="12614371" y="5912951"/>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6" name="Text Placeholder 14"/>
          <p:cNvSpPr/>
          <p:nvPr>
            <p:ph type="body" sz="quarter" idx="23" hasCustomPrompt="1"/>
          </p:nvPr>
        </p:nvSpPr>
        <p:spPr>
          <a:xfrm>
            <a:off x="2173966" y="5923098"/>
            <a:ext cx="5777338" cy="1015664"/>
          </a:xfrm>
          <a:prstGeom prst="rect">
            <a:avLst/>
          </a:prstGeom>
        </p:spPr>
        <p:txBody>
          <a:bodyPr/>
          <a:lstStyle>
            <a:lvl1pPr>
              <a:defRPr spc="-200" sz="6000"/>
            </a:lvl1pPr>
          </a:lstStyle>
          <a:p>
            <a:pPr/>
            <a:r>
              <a:t>Lorem ipsum</a:t>
            </a:r>
          </a:p>
        </p:txBody>
      </p:sp>
      <p:sp>
        <p:nvSpPr>
          <p:cNvPr id="3827" name="Text Placeholder 14"/>
          <p:cNvSpPr/>
          <p:nvPr>
            <p:ph type="body" sz="quarter" idx="24" hasCustomPrompt="1"/>
          </p:nvPr>
        </p:nvSpPr>
        <p:spPr>
          <a:xfrm>
            <a:off x="12614371" y="7733610"/>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8" name="Text Placeholder 14"/>
          <p:cNvSpPr/>
          <p:nvPr>
            <p:ph type="body" sz="quarter" idx="25" hasCustomPrompt="1"/>
          </p:nvPr>
        </p:nvSpPr>
        <p:spPr>
          <a:xfrm>
            <a:off x="2173966" y="7743756"/>
            <a:ext cx="5777338" cy="1015664"/>
          </a:xfrm>
          <a:prstGeom prst="rect">
            <a:avLst/>
          </a:prstGeom>
        </p:spPr>
        <p:txBody>
          <a:bodyPr/>
          <a:lstStyle>
            <a:lvl1pPr>
              <a:defRPr spc="-200" sz="6000"/>
            </a:lvl1pPr>
          </a:lstStyle>
          <a:p>
            <a:pPr/>
            <a:r>
              <a:t>Lorem ipsum</a:t>
            </a:r>
          </a:p>
        </p:txBody>
      </p:sp>
      <p:sp>
        <p:nvSpPr>
          <p:cNvPr id="3829" name="Text Placeholder 14"/>
          <p:cNvSpPr/>
          <p:nvPr>
            <p:ph type="body" sz="quarter" idx="26" hasCustomPrompt="1"/>
          </p:nvPr>
        </p:nvSpPr>
        <p:spPr>
          <a:xfrm>
            <a:off x="12614371" y="9560776"/>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30" name="Text Placeholder 14"/>
          <p:cNvSpPr/>
          <p:nvPr>
            <p:ph type="body" sz="quarter" idx="27" hasCustomPrompt="1"/>
          </p:nvPr>
        </p:nvSpPr>
        <p:spPr>
          <a:xfrm>
            <a:off x="2173966" y="9564416"/>
            <a:ext cx="5777338" cy="1015664"/>
          </a:xfrm>
          <a:prstGeom prst="rect">
            <a:avLst/>
          </a:prstGeom>
        </p:spPr>
        <p:txBody>
          <a:bodyPr/>
          <a:lstStyle>
            <a:lvl1pPr>
              <a:defRPr spc="-200" sz="6000"/>
            </a:lvl1pPr>
          </a:lstStyle>
          <a:p>
            <a:pPr/>
            <a:r>
              <a:t>Lorem ipsum</a:t>
            </a:r>
          </a:p>
        </p:txBody>
      </p:sp>
      <p:sp>
        <p:nvSpPr>
          <p:cNvPr id="3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Grey">
    <p:bg>
      <p:bgPr>
        <a:solidFill>
          <a:srgbClr val="CCCDD1"/>
        </a:solidFill>
      </p:bgPr>
    </p:bg>
    <p:spTree>
      <p:nvGrpSpPr>
        <p:cNvPr id="1" name=""/>
        <p:cNvGrpSpPr/>
        <p:nvPr/>
      </p:nvGrpSpPr>
      <p:grpSpPr>
        <a:xfrm>
          <a:off x="0" y="0"/>
          <a:ext cx="0" cy="0"/>
          <a:chOff x="0" y="0"/>
          <a:chExt cx="0" cy="0"/>
        </a:xfrm>
      </p:grpSpPr>
      <p:sp>
        <p:nvSpPr>
          <p:cNvPr id="383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39"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40" name="Body Level One…"/>
          <p:cNvSpPr txBox="1"/>
          <p:nvPr>
            <p:ph type="body" sz="quarter" idx="1" hasCustomPrompt="1"/>
          </p:nvPr>
        </p:nvSpPr>
        <p:spPr>
          <a:xfrm>
            <a:off x="12614371" y="4092292"/>
            <a:ext cx="9052933" cy="1000211"/>
          </a:xfrm>
          <a:prstGeom prst="rect">
            <a:avLst/>
          </a:prstGeom>
        </p:spPr>
        <p:txBody>
          <a:bodyPr/>
          <a:lstStyle>
            <a:lvl1pPr>
              <a:lnSpc>
                <a:spcPct val="110000"/>
              </a:lnSpc>
              <a:defRPr sz="2800">
                <a:solidFill>
                  <a:srgbClr val="F2F2F2"/>
                </a:solidFill>
              </a:defRPr>
            </a:lvl1pPr>
            <a:lvl2pPr>
              <a:lnSpc>
                <a:spcPct val="110000"/>
              </a:lnSpc>
              <a:defRPr sz="2800">
                <a:solidFill>
                  <a:srgbClr val="F2F2F2"/>
                </a:solidFill>
              </a:defRPr>
            </a:lvl2pPr>
            <a:lvl3pPr>
              <a:lnSpc>
                <a:spcPct val="110000"/>
              </a:lnSpc>
              <a:defRPr sz="2800">
                <a:solidFill>
                  <a:srgbClr val="F2F2F2"/>
                </a:solidFill>
              </a:defRPr>
            </a:lvl3pPr>
            <a:lvl4pPr>
              <a:lnSpc>
                <a:spcPct val="110000"/>
              </a:lnSpc>
              <a:defRPr sz="2800">
                <a:solidFill>
                  <a:srgbClr val="F2F2F2"/>
                </a:solidFill>
              </a:defRPr>
            </a:lvl4pPr>
            <a:lvl5pPr>
              <a:lnSpc>
                <a:spcPct val="110000"/>
              </a:lnSpc>
              <a:defRPr sz="2800">
                <a:solidFill>
                  <a:srgbClr val="F2F2F2"/>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41" name="Text Placeholder 14"/>
          <p:cNvSpPr/>
          <p:nvPr>
            <p:ph type="body" sz="quarter" idx="21" hasCustomPrompt="1"/>
          </p:nvPr>
        </p:nvSpPr>
        <p:spPr>
          <a:xfrm>
            <a:off x="2173966" y="4102439"/>
            <a:ext cx="5936364" cy="1015664"/>
          </a:xfrm>
          <a:prstGeom prst="rect">
            <a:avLst/>
          </a:prstGeom>
        </p:spPr>
        <p:txBody>
          <a:bodyPr/>
          <a:lstStyle>
            <a:lvl1pPr>
              <a:defRPr spc="-200" sz="6000">
                <a:solidFill>
                  <a:srgbClr val="FFFFFF"/>
                </a:solidFill>
              </a:defRPr>
            </a:lvl1pPr>
          </a:lstStyle>
          <a:p>
            <a:pPr/>
            <a:r>
              <a:t>Lorem ipsum</a:t>
            </a:r>
          </a:p>
        </p:txBody>
      </p:sp>
      <p:sp>
        <p:nvSpPr>
          <p:cNvPr id="3842" name="Text Placeholder 14"/>
          <p:cNvSpPr/>
          <p:nvPr>
            <p:ph type="body" sz="quarter" idx="22" hasCustomPrompt="1"/>
          </p:nvPr>
        </p:nvSpPr>
        <p:spPr>
          <a:xfrm>
            <a:off x="12614371" y="5912951"/>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3" name="Text Placeholder 14"/>
          <p:cNvSpPr/>
          <p:nvPr>
            <p:ph type="body" sz="quarter" idx="23" hasCustomPrompt="1"/>
          </p:nvPr>
        </p:nvSpPr>
        <p:spPr>
          <a:xfrm>
            <a:off x="2173966" y="5923098"/>
            <a:ext cx="5936364" cy="1015664"/>
          </a:xfrm>
          <a:prstGeom prst="rect">
            <a:avLst/>
          </a:prstGeom>
        </p:spPr>
        <p:txBody>
          <a:bodyPr/>
          <a:lstStyle>
            <a:lvl1pPr>
              <a:defRPr spc="-200" sz="6000">
                <a:solidFill>
                  <a:srgbClr val="FFFFFF"/>
                </a:solidFill>
              </a:defRPr>
            </a:lvl1pPr>
          </a:lstStyle>
          <a:p>
            <a:pPr/>
            <a:r>
              <a:t>Lorem ipsum</a:t>
            </a:r>
          </a:p>
        </p:txBody>
      </p:sp>
      <p:sp>
        <p:nvSpPr>
          <p:cNvPr id="3844" name="Text Placeholder 14"/>
          <p:cNvSpPr/>
          <p:nvPr>
            <p:ph type="body" sz="quarter" idx="24" hasCustomPrompt="1"/>
          </p:nvPr>
        </p:nvSpPr>
        <p:spPr>
          <a:xfrm>
            <a:off x="12614371" y="7733610"/>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5" name="Text Placeholder 14"/>
          <p:cNvSpPr/>
          <p:nvPr>
            <p:ph type="body" sz="quarter" idx="25" hasCustomPrompt="1"/>
          </p:nvPr>
        </p:nvSpPr>
        <p:spPr>
          <a:xfrm>
            <a:off x="2173966" y="7743756"/>
            <a:ext cx="5936364" cy="1015664"/>
          </a:xfrm>
          <a:prstGeom prst="rect">
            <a:avLst/>
          </a:prstGeom>
        </p:spPr>
        <p:txBody>
          <a:bodyPr/>
          <a:lstStyle>
            <a:lvl1pPr>
              <a:defRPr spc="-200" sz="6000">
                <a:solidFill>
                  <a:srgbClr val="FFFFFF"/>
                </a:solidFill>
              </a:defRPr>
            </a:lvl1pPr>
          </a:lstStyle>
          <a:p>
            <a:pPr/>
            <a:r>
              <a:t>Lorem ipsum</a:t>
            </a:r>
          </a:p>
        </p:txBody>
      </p:sp>
      <p:sp>
        <p:nvSpPr>
          <p:cNvPr id="3846" name="Text Placeholder 14"/>
          <p:cNvSpPr/>
          <p:nvPr>
            <p:ph type="body" sz="quarter" idx="26" hasCustomPrompt="1"/>
          </p:nvPr>
        </p:nvSpPr>
        <p:spPr>
          <a:xfrm>
            <a:off x="12614371" y="9560776"/>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7" name="Text Placeholder 14"/>
          <p:cNvSpPr/>
          <p:nvPr>
            <p:ph type="body" sz="quarter" idx="27" hasCustomPrompt="1"/>
          </p:nvPr>
        </p:nvSpPr>
        <p:spPr>
          <a:xfrm>
            <a:off x="2173966" y="9564416"/>
            <a:ext cx="5936364" cy="1015664"/>
          </a:xfrm>
          <a:prstGeom prst="rect">
            <a:avLst/>
          </a:prstGeom>
        </p:spPr>
        <p:txBody>
          <a:bodyPr/>
          <a:lstStyle>
            <a:lvl1pPr>
              <a:defRPr spc="-200" sz="6000">
                <a:solidFill>
                  <a:srgbClr val="FFFFFF"/>
                </a:solidFill>
              </a:defRPr>
            </a:lvl1pPr>
          </a:lstStyle>
          <a:p>
            <a:pPr/>
            <a:r>
              <a:t>Lorem ipsum</a:t>
            </a:r>
          </a:p>
        </p:txBody>
      </p:sp>
      <p:sp>
        <p:nvSpPr>
          <p:cNvPr id="384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Black">
    <p:bg>
      <p:bgPr>
        <a:solidFill>
          <a:srgbClr val="000000"/>
        </a:solidFill>
      </p:bgPr>
    </p:bg>
    <p:spTree>
      <p:nvGrpSpPr>
        <p:cNvPr id="1" name=""/>
        <p:cNvGrpSpPr/>
        <p:nvPr/>
      </p:nvGrpSpPr>
      <p:grpSpPr>
        <a:xfrm>
          <a:off x="0" y="0"/>
          <a:ext cx="0" cy="0"/>
          <a:chOff x="0" y="0"/>
          <a:chExt cx="0" cy="0"/>
        </a:xfrm>
      </p:grpSpPr>
      <p:sp>
        <p:nvSpPr>
          <p:cNvPr id="3855"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56"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57" name="Body Level One…"/>
          <p:cNvSpPr txBox="1"/>
          <p:nvPr>
            <p:ph type="body" sz="quarter" idx="1" hasCustomPrompt="1"/>
          </p:nvPr>
        </p:nvSpPr>
        <p:spPr>
          <a:xfrm>
            <a:off x="12614371" y="4092292"/>
            <a:ext cx="895354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58" name="Text Placeholder 14"/>
          <p:cNvSpPr/>
          <p:nvPr>
            <p:ph type="body" sz="quarter" idx="21" hasCustomPrompt="1"/>
          </p:nvPr>
        </p:nvSpPr>
        <p:spPr>
          <a:xfrm>
            <a:off x="2173966" y="4102439"/>
            <a:ext cx="6015877" cy="1015664"/>
          </a:xfrm>
          <a:prstGeom prst="rect">
            <a:avLst/>
          </a:prstGeom>
        </p:spPr>
        <p:txBody>
          <a:bodyPr/>
          <a:lstStyle>
            <a:lvl1pPr>
              <a:defRPr spc="-200" sz="6000">
                <a:solidFill>
                  <a:srgbClr val="FFFFFF"/>
                </a:solidFill>
              </a:defRPr>
            </a:lvl1pPr>
          </a:lstStyle>
          <a:p>
            <a:pPr/>
            <a:r>
              <a:t>Lorem ipsum</a:t>
            </a:r>
          </a:p>
        </p:txBody>
      </p:sp>
      <p:sp>
        <p:nvSpPr>
          <p:cNvPr id="3859" name="Text Placeholder 14"/>
          <p:cNvSpPr/>
          <p:nvPr>
            <p:ph type="body" sz="quarter" idx="22" hasCustomPrompt="1"/>
          </p:nvPr>
        </p:nvSpPr>
        <p:spPr>
          <a:xfrm>
            <a:off x="12614371" y="5912951"/>
            <a:ext cx="895354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0" name="Text Placeholder 14"/>
          <p:cNvSpPr/>
          <p:nvPr>
            <p:ph type="body" sz="quarter" idx="23" hasCustomPrompt="1"/>
          </p:nvPr>
        </p:nvSpPr>
        <p:spPr>
          <a:xfrm>
            <a:off x="2173966" y="5923098"/>
            <a:ext cx="6015877" cy="1015664"/>
          </a:xfrm>
          <a:prstGeom prst="rect">
            <a:avLst/>
          </a:prstGeom>
        </p:spPr>
        <p:txBody>
          <a:bodyPr/>
          <a:lstStyle>
            <a:lvl1pPr>
              <a:defRPr spc="-200" sz="6000">
                <a:solidFill>
                  <a:srgbClr val="FFFFFF"/>
                </a:solidFill>
              </a:defRPr>
            </a:lvl1pPr>
          </a:lstStyle>
          <a:p>
            <a:pPr/>
            <a:r>
              <a:t>Lorem ipsum</a:t>
            </a:r>
          </a:p>
        </p:txBody>
      </p:sp>
      <p:sp>
        <p:nvSpPr>
          <p:cNvPr id="3861" name="Text Placeholder 14"/>
          <p:cNvSpPr/>
          <p:nvPr>
            <p:ph type="body" sz="quarter" idx="24" hasCustomPrompt="1"/>
          </p:nvPr>
        </p:nvSpPr>
        <p:spPr>
          <a:xfrm>
            <a:off x="12614371" y="7733610"/>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2" name="Text Placeholder 14"/>
          <p:cNvSpPr/>
          <p:nvPr>
            <p:ph type="body" sz="quarter" idx="25" hasCustomPrompt="1"/>
          </p:nvPr>
        </p:nvSpPr>
        <p:spPr>
          <a:xfrm>
            <a:off x="2173966" y="7743756"/>
            <a:ext cx="6015877" cy="1015664"/>
          </a:xfrm>
          <a:prstGeom prst="rect">
            <a:avLst/>
          </a:prstGeom>
        </p:spPr>
        <p:txBody>
          <a:bodyPr/>
          <a:lstStyle>
            <a:lvl1pPr>
              <a:defRPr spc="-200" sz="6000">
                <a:solidFill>
                  <a:srgbClr val="FFFFFF"/>
                </a:solidFill>
              </a:defRPr>
            </a:lvl1pPr>
          </a:lstStyle>
          <a:p>
            <a:pPr/>
            <a:r>
              <a:t>Lorem ipsum</a:t>
            </a:r>
          </a:p>
        </p:txBody>
      </p:sp>
      <p:sp>
        <p:nvSpPr>
          <p:cNvPr id="3863" name="Text Placeholder 14"/>
          <p:cNvSpPr/>
          <p:nvPr>
            <p:ph type="body" sz="quarter" idx="26" hasCustomPrompt="1"/>
          </p:nvPr>
        </p:nvSpPr>
        <p:spPr>
          <a:xfrm>
            <a:off x="12614371" y="9560776"/>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4" name="Text Placeholder 14"/>
          <p:cNvSpPr/>
          <p:nvPr>
            <p:ph type="body" sz="quarter" idx="27" hasCustomPrompt="1"/>
          </p:nvPr>
        </p:nvSpPr>
        <p:spPr>
          <a:xfrm>
            <a:off x="2173966" y="9564416"/>
            <a:ext cx="6015877" cy="1015664"/>
          </a:xfrm>
          <a:prstGeom prst="rect">
            <a:avLst/>
          </a:prstGeom>
        </p:spPr>
        <p:txBody>
          <a:bodyPr/>
          <a:lstStyle>
            <a:lvl1pPr>
              <a:defRPr spc="-200" sz="6000">
                <a:solidFill>
                  <a:srgbClr val="FFFFFF"/>
                </a:solidFill>
              </a:defRPr>
            </a:lvl1pPr>
          </a:lstStyle>
          <a:p>
            <a:pPr/>
            <a:r>
              <a:t>Lorem ipsum</a:t>
            </a:r>
          </a:p>
        </p:txBody>
      </p:sp>
      <p:sp>
        <p:nvSpPr>
          <p:cNvPr id="38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p:spTree>
      <p:nvGrpSpPr>
        <p:cNvPr id="1" name=""/>
        <p:cNvGrpSpPr/>
        <p:nvPr/>
      </p:nvGrpSpPr>
      <p:grpSpPr>
        <a:xfrm>
          <a:off x="0" y="0"/>
          <a:ext cx="0" cy="0"/>
          <a:chOff x="0" y="0"/>
          <a:chExt cx="0" cy="0"/>
        </a:xfrm>
      </p:grpSpPr>
      <p:sp>
        <p:nvSpPr>
          <p:cNvPr id="387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877" name="Group"/>
          <p:cNvGrpSpPr/>
          <p:nvPr/>
        </p:nvGrpSpPr>
        <p:grpSpPr>
          <a:xfrm>
            <a:off x="11547426" y="2739532"/>
            <a:ext cx="335043" cy="335041"/>
            <a:chOff x="0" y="0"/>
            <a:chExt cx="335042" cy="335040"/>
          </a:xfrm>
        </p:grpSpPr>
        <p:sp>
          <p:nvSpPr>
            <p:cNvPr id="3873"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876" name="Group"/>
            <p:cNvGrpSpPr/>
            <p:nvPr/>
          </p:nvGrpSpPr>
          <p:grpSpPr>
            <a:xfrm>
              <a:off x="76683" y="101687"/>
              <a:ext cx="181581" cy="131995"/>
              <a:chOff x="0" y="0"/>
              <a:chExt cx="181579" cy="131994"/>
            </a:xfrm>
          </p:grpSpPr>
          <p:sp>
            <p:nvSpPr>
              <p:cNvPr id="3874"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5"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881" name="Group"/>
          <p:cNvGrpSpPr/>
          <p:nvPr/>
        </p:nvGrpSpPr>
        <p:grpSpPr>
          <a:xfrm>
            <a:off x="12509738" y="2739531"/>
            <a:ext cx="335043" cy="335043"/>
            <a:chOff x="0" y="0"/>
            <a:chExt cx="335042" cy="335042"/>
          </a:xfrm>
        </p:grpSpPr>
        <p:sp>
          <p:nvSpPr>
            <p:cNvPr id="38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88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883" name="Body Level One…"/>
          <p:cNvSpPr txBox="1"/>
          <p:nvPr>
            <p:ph type="body" sz="quarter" idx="1" hasCustomPrompt="1"/>
          </p:nvPr>
        </p:nvSpPr>
        <p:spPr>
          <a:xfrm>
            <a:off x="6977363" y="3256843"/>
            <a:ext cx="4998499" cy="1015664"/>
          </a:xfrm>
          <a:prstGeom prst="rect">
            <a:avLst/>
          </a:prstGeom>
        </p:spPr>
        <p:txBody>
          <a:bodyPr/>
          <a:lstStyle>
            <a:lvl1pPr algn="r">
              <a:defRPr spc="-120" sz="6000"/>
            </a:lvl1pPr>
            <a:lvl2pPr algn="r">
              <a:defRPr spc="-120" sz="6000"/>
            </a:lvl2pPr>
            <a:lvl3pPr algn="r">
              <a:defRPr spc="-120" sz="6000"/>
            </a:lvl3pPr>
            <a:lvl4pPr algn="r">
              <a:defRPr spc="-120" sz="6000"/>
            </a:lvl4pPr>
            <a:lvl5pPr algn="r">
              <a:defRPr spc="-120" sz="6000"/>
            </a:lvl5pPr>
          </a:lstStyle>
          <a:p>
            <a:pPr/>
            <a:r>
              <a:t>Curious</a:t>
            </a:r>
          </a:p>
          <a:p>
            <a:pPr lvl="1"/>
            <a:r>
              <a:t/>
            </a:r>
          </a:p>
          <a:p>
            <a:pPr lvl="2"/>
            <a:r>
              <a:t/>
            </a:r>
          </a:p>
          <a:p>
            <a:pPr lvl="3"/>
            <a:r>
              <a:t/>
            </a:r>
          </a:p>
          <a:p>
            <a:pPr lvl="4"/>
            <a:r>
              <a:t/>
            </a:r>
          </a:p>
        </p:txBody>
      </p:sp>
      <p:sp>
        <p:nvSpPr>
          <p:cNvPr id="3884"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C0C0C0"/>
                </a:solidFill>
              </a:defRPr>
            </a:lvl1pPr>
          </a:lstStyle>
          <a:p>
            <a:pPr/>
            <a:r>
              <a:t>Assuming</a:t>
            </a:r>
          </a:p>
        </p:txBody>
      </p:sp>
      <p:sp>
        <p:nvSpPr>
          <p:cNvPr id="3885" name="Text Placeholder 14"/>
          <p:cNvSpPr/>
          <p:nvPr>
            <p:ph type="body" sz="quarter" idx="22" hasCustomPrompt="1"/>
          </p:nvPr>
        </p:nvSpPr>
        <p:spPr>
          <a:xfrm>
            <a:off x="6977363" y="4220488"/>
            <a:ext cx="4998499" cy="1015664"/>
          </a:xfrm>
          <a:prstGeom prst="rect">
            <a:avLst/>
          </a:prstGeom>
        </p:spPr>
        <p:txBody>
          <a:bodyPr/>
          <a:lstStyle>
            <a:lvl1pPr algn="r">
              <a:defRPr spc="-200" sz="6000"/>
            </a:lvl1pPr>
          </a:lstStyle>
          <a:p>
            <a:pPr/>
            <a:r>
              <a:t>Generous</a:t>
            </a:r>
          </a:p>
        </p:txBody>
      </p:sp>
      <p:sp>
        <p:nvSpPr>
          <p:cNvPr id="3886"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C0C0C0"/>
                </a:solidFill>
              </a:defRPr>
            </a:lvl1pPr>
          </a:lstStyle>
          <a:p>
            <a:pPr/>
            <a:r>
              <a:t>Self-centred</a:t>
            </a:r>
          </a:p>
        </p:txBody>
      </p:sp>
      <p:sp>
        <p:nvSpPr>
          <p:cNvPr id="3887" name="Text Placeholder 14"/>
          <p:cNvSpPr/>
          <p:nvPr>
            <p:ph type="body" sz="quarter" idx="24" hasCustomPrompt="1"/>
          </p:nvPr>
        </p:nvSpPr>
        <p:spPr>
          <a:xfrm>
            <a:off x="6977363" y="5184133"/>
            <a:ext cx="4998499" cy="1015664"/>
          </a:xfrm>
          <a:prstGeom prst="rect">
            <a:avLst/>
          </a:prstGeom>
        </p:spPr>
        <p:txBody>
          <a:bodyPr/>
          <a:lstStyle>
            <a:lvl1pPr algn="r">
              <a:defRPr spc="-200" sz="6000"/>
            </a:lvl1pPr>
          </a:lstStyle>
          <a:p>
            <a:pPr/>
            <a:r>
              <a:t>Clear</a:t>
            </a:r>
          </a:p>
        </p:txBody>
      </p:sp>
      <p:sp>
        <p:nvSpPr>
          <p:cNvPr id="3888"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C0C0C0"/>
                </a:solidFill>
              </a:defRPr>
            </a:lvl1pPr>
          </a:lstStyle>
          <a:p>
            <a:pPr/>
            <a:r>
              <a:t>Complicated</a:t>
            </a:r>
          </a:p>
        </p:txBody>
      </p:sp>
      <p:sp>
        <p:nvSpPr>
          <p:cNvPr id="3889" name="Text Placeholder 14"/>
          <p:cNvSpPr/>
          <p:nvPr>
            <p:ph type="body" sz="quarter" idx="26" hasCustomPrompt="1"/>
          </p:nvPr>
        </p:nvSpPr>
        <p:spPr>
          <a:xfrm>
            <a:off x="6977363" y="6147779"/>
            <a:ext cx="4998499" cy="1015664"/>
          </a:xfrm>
          <a:prstGeom prst="rect">
            <a:avLst/>
          </a:prstGeom>
        </p:spPr>
        <p:txBody>
          <a:bodyPr/>
          <a:lstStyle>
            <a:lvl1pPr algn="r">
              <a:defRPr spc="-200" sz="6000"/>
            </a:lvl1pPr>
          </a:lstStyle>
          <a:p>
            <a:pPr/>
            <a:r>
              <a:t>Confident</a:t>
            </a:r>
          </a:p>
        </p:txBody>
      </p:sp>
      <p:sp>
        <p:nvSpPr>
          <p:cNvPr id="3890"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C0C0C0"/>
                </a:solidFill>
              </a:defRPr>
            </a:lvl1pPr>
          </a:lstStyle>
          <a:p>
            <a:pPr/>
            <a:r>
              <a:t>Arrogant</a:t>
            </a:r>
          </a:p>
        </p:txBody>
      </p:sp>
      <p:sp>
        <p:nvSpPr>
          <p:cNvPr id="3891" name="Text Placeholder 14"/>
          <p:cNvSpPr/>
          <p:nvPr>
            <p:ph type="body" sz="quarter" idx="28" hasCustomPrompt="1"/>
          </p:nvPr>
        </p:nvSpPr>
        <p:spPr>
          <a:xfrm>
            <a:off x="6977363" y="7111424"/>
            <a:ext cx="4998499" cy="1015664"/>
          </a:xfrm>
          <a:prstGeom prst="rect">
            <a:avLst/>
          </a:prstGeom>
        </p:spPr>
        <p:txBody>
          <a:bodyPr/>
          <a:lstStyle>
            <a:lvl1pPr algn="r">
              <a:defRPr spc="-200" sz="6000"/>
            </a:lvl1pPr>
          </a:lstStyle>
          <a:p>
            <a:pPr/>
            <a:r>
              <a:t>Optimistic</a:t>
            </a:r>
          </a:p>
        </p:txBody>
      </p:sp>
      <p:sp>
        <p:nvSpPr>
          <p:cNvPr id="3892"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C0C0C0"/>
                </a:solidFill>
              </a:defRPr>
            </a:lvl1pPr>
          </a:lstStyle>
          <a:p>
            <a:pPr/>
            <a:r>
              <a:t>Naïve</a:t>
            </a:r>
          </a:p>
        </p:txBody>
      </p:sp>
      <p:sp>
        <p:nvSpPr>
          <p:cNvPr id="3893" name="Text Placeholder 14"/>
          <p:cNvSpPr/>
          <p:nvPr>
            <p:ph type="body" sz="quarter" idx="30" hasCustomPrompt="1"/>
          </p:nvPr>
        </p:nvSpPr>
        <p:spPr>
          <a:xfrm>
            <a:off x="6977363" y="8075069"/>
            <a:ext cx="4998499" cy="1015664"/>
          </a:xfrm>
          <a:prstGeom prst="rect">
            <a:avLst/>
          </a:prstGeom>
        </p:spPr>
        <p:txBody>
          <a:bodyPr/>
          <a:lstStyle>
            <a:lvl1pPr algn="r">
              <a:defRPr spc="-200" sz="6000"/>
            </a:lvl1pPr>
          </a:lstStyle>
          <a:p>
            <a:pPr/>
            <a:r>
              <a:t>Honest</a:t>
            </a:r>
          </a:p>
        </p:txBody>
      </p:sp>
      <p:sp>
        <p:nvSpPr>
          <p:cNvPr id="3894"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C0C0C0"/>
                </a:solidFill>
              </a:defRPr>
            </a:lvl1pPr>
          </a:lstStyle>
          <a:p>
            <a:pPr/>
            <a:r>
              <a:t>Blunt</a:t>
            </a:r>
          </a:p>
        </p:txBody>
      </p:sp>
      <p:sp>
        <p:nvSpPr>
          <p:cNvPr id="3895" name="Text Placeholder 14"/>
          <p:cNvSpPr/>
          <p:nvPr>
            <p:ph type="body" sz="quarter" idx="32" hasCustomPrompt="1"/>
          </p:nvPr>
        </p:nvSpPr>
        <p:spPr>
          <a:xfrm>
            <a:off x="6977363" y="9038714"/>
            <a:ext cx="4998499" cy="1015664"/>
          </a:xfrm>
          <a:prstGeom prst="rect">
            <a:avLst/>
          </a:prstGeom>
        </p:spPr>
        <p:txBody>
          <a:bodyPr/>
          <a:lstStyle>
            <a:lvl1pPr algn="r">
              <a:defRPr spc="-200" sz="6000"/>
            </a:lvl1pPr>
          </a:lstStyle>
          <a:p>
            <a:pPr/>
            <a:r>
              <a:t>Playful</a:t>
            </a:r>
          </a:p>
        </p:txBody>
      </p:sp>
      <p:sp>
        <p:nvSpPr>
          <p:cNvPr id="3896"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C0C0C0"/>
                </a:solidFill>
              </a:defRPr>
            </a:lvl1pPr>
          </a:lstStyle>
          <a:p>
            <a:pPr/>
            <a:r>
              <a:t>Silly</a:t>
            </a:r>
          </a:p>
        </p:txBody>
      </p:sp>
      <p:sp>
        <p:nvSpPr>
          <p:cNvPr id="3897" name="Text Placeholder 14"/>
          <p:cNvSpPr/>
          <p:nvPr>
            <p:ph type="body" sz="quarter" idx="34" hasCustomPrompt="1"/>
          </p:nvPr>
        </p:nvSpPr>
        <p:spPr>
          <a:xfrm>
            <a:off x="6977363" y="10002359"/>
            <a:ext cx="4998499" cy="1015664"/>
          </a:xfrm>
          <a:prstGeom prst="rect">
            <a:avLst/>
          </a:prstGeom>
        </p:spPr>
        <p:txBody>
          <a:bodyPr/>
          <a:lstStyle>
            <a:lvl1pPr algn="r">
              <a:defRPr spc="-200" sz="6000"/>
            </a:lvl1pPr>
          </a:lstStyle>
          <a:p>
            <a:pPr/>
            <a:r>
              <a:t>Revealing</a:t>
            </a:r>
          </a:p>
        </p:txBody>
      </p:sp>
      <p:sp>
        <p:nvSpPr>
          <p:cNvPr id="3898"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C0C0C0"/>
                </a:solidFill>
              </a:defRPr>
            </a:lvl1pPr>
          </a:lstStyle>
          <a:p>
            <a:pPr/>
            <a:r>
              <a:t>Exposing</a:t>
            </a:r>
          </a:p>
        </p:txBody>
      </p:sp>
      <p:sp>
        <p:nvSpPr>
          <p:cNvPr id="3899" name="Text Placeholder 14"/>
          <p:cNvSpPr/>
          <p:nvPr>
            <p:ph type="body" sz="quarter" idx="36" hasCustomPrompt="1"/>
          </p:nvPr>
        </p:nvSpPr>
        <p:spPr>
          <a:xfrm>
            <a:off x="6977363" y="10966006"/>
            <a:ext cx="4998499" cy="1015664"/>
          </a:xfrm>
          <a:prstGeom prst="rect">
            <a:avLst/>
          </a:prstGeom>
        </p:spPr>
        <p:txBody>
          <a:bodyPr/>
          <a:lstStyle>
            <a:lvl1pPr algn="r">
              <a:defRPr spc="-200" sz="6000"/>
            </a:lvl1pPr>
          </a:lstStyle>
          <a:p>
            <a:pPr/>
            <a:r>
              <a:t>Refined</a:t>
            </a:r>
          </a:p>
        </p:txBody>
      </p:sp>
      <p:sp>
        <p:nvSpPr>
          <p:cNvPr id="3900"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C0C0C0"/>
                </a:solidFill>
              </a:defRPr>
            </a:lvl1pPr>
          </a:lstStyle>
          <a:p>
            <a:pPr/>
            <a:r>
              <a:t>Cold</a:t>
            </a:r>
          </a:p>
        </p:txBody>
      </p:sp>
      <p:sp>
        <p:nvSpPr>
          <p:cNvPr id="39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Grey">
    <p:bg>
      <p:bgPr>
        <a:solidFill>
          <a:srgbClr val="CCCDD1"/>
        </a:solidFill>
      </p:bgPr>
    </p:bg>
    <p:spTree>
      <p:nvGrpSpPr>
        <p:cNvPr id="1" name=""/>
        <p:cNvGrpSpPr/>
        <p:nvPr/>
      </p:nvGrpSpPr>
      <p:grpSpPr>
        <a:xfrm>
          <a:off x="0" y="0"/>
          <a:ext cx="0" cy="0"/>
          <a:chOff x="0" y="0"/>
          <a:chExt cx="0" cy="0"/>
        </a:xfrm>
      </p:grpSpPr>
      <p:sp>
        <p:nvSpPr>
          <p:cNvPr id="390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13" name="Group"/>
          <p:cNvGrpSpPr/>
          <p:nvPr/>
        </p:nvGrpSpPr>
        <p:grpSpPr>
          <a:xfrm>
            <a:off x="11547426" y="2739532"/>
            <a:ext cx="335043" cy="335041"/>
            <a:chOff x="0" y="0"/>
            <a:chExt cx="335042" cy="335040"/>
          </a:xfrm>
        </p:grpSpPr>
        <p:sp>
          <p:nvSpPr>
            <p:cNvPr id="3909"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12" name="Group"/>
            <p:cNvGrpSpPr/>
            <p:nvPr/>
          </p:nvGrpSpPr>
          <p:grpSpPr>
            <a:xfrm>
              <a:off x="76683" y="101687"/>
              <a:ext cx="181581" cy="131995"/>
              <a:chOff x="0" y="0"/>
              <a:chExt cx="181579" cy="131994"/>
            </a:xfrm>
          </p:grpSpPr>
          <p:sp>
            <p:nvSpPr>
              <p:cNvPr id="3910"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1"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17" name="Group"/>
          <p:cNvGrpSpPr/>
          <p:nvPr/>
        </p:nvGrpSpPr>
        <p:grpSpPr>
          <a:xfrm>
            <a:off x="12509738" y="2739531"/>
            <a:ext cx="335043" cy="335043"/>
            <a:chOff x="0" y="0"/>
            <a:chExt cx="335042" cy="335042"/>
          </a:xfrm>
        </p:grpSpPr>
        <p:sp>
          <p:nvSpPr>
            <p:cNvPr id="391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18"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19"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20"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F2F2F2"/>
                </a:solidFill>
              </a:defRPr>
            </a:lvl1pPr>
          </a:lstStyle>
          <a:p>
            <a:pPr/>
            <a:r>
              <a:t>Assuming</a:t>
            </a:r>
          </a:p>
        </p:txBody>
      </p:sp>
      <p:sp>
        <p:nvSpPr>
          <p:cNvPr id="3921"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22"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F2F2F2"/>
                </a:solidFill>
              </a:defRPr>
            </a:lvl1pPr>
          </a:lstStyle>
          <a:p>
            <a:pPr/>
            <a:r>
              <a:t>Self-centred</a:t>
            </a:r>
          </a:p>
        </p:txBody>
      </p:sp>
      <p:sp>
        <p:nvSpPr>
          <p:cNvPr id="3923"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24"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F2F2F2"/>
                </a:solidFill>
              </a:defRPr>
            </a:lvl1pPr>
          </a:lstStyle>
          <a:p>
            <a:pPr/>
            <a:r>
              <a:t>Complicated</a:t>
            </a:r>
          </a:p>
        </p:txBody>
      </p:sp>
      <p:sp>
        <p:nvSpPr>
          <p:cNvPr id="3925"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26"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F2F2F2"/>
                </a:solidFill>
              </a:defRPr>
            </a:lvl1pPr>
          </a:lstStyle>
          <a:p>
            <a:pPr/>
            <a:r>
              <a:t>Arrogant</a:t>
            </a:r>
          </a:p>
        </p:txBody>
      </p:sp>
      <p:sp>
        <p:nvSpPr>
          <p:cNvPr id="3927"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28"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F2F2F2"/>
                </a:solidFill>
              </a:defRPr>
            </a:lvl1pPr>
          </a:lstStyle>
          <a:p>
            <a:pPr/>
            <a:r>
              <a:t>Naïve</a:t>
            </a:r>
          </a:p>
        </p:txBody>
      </p:sp>
      <p:sp>
        <p:nvSpPr>
          <p:cNvPr id="3929"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30"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F2F2F2"/>
                </a:solidFill>
              </a:defRPr>
            </a:lvl1pPr>
          </a:lstStyle>
          <a:p>
            <a:pPr/>
            <a:r>
              <a:t>Blunt</a:t>
            </a:r>
          </a:p>
        </p:txBody>
      </p:sp>
      <p:sp>
        <p:nvSpPr>
          <p:cNvPr id="3931"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32"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F2F2F2"/>
                </a:solidFill>
              </a:defRPr>
            </a:lvl1pPr>
          </a:lstStyle>
          <a:p>
            <a:pPr/>
            <a:r>
              <a:t>Silly</a:t>
            </a:r>
          </a:p>
        </p:txBody>
      </p:sp>
      <p:sp>
        <p:nvSpPr>
          <p:cNvPr id="3933"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34"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F2F2F2"/>
                </a:solidFill>
              </a:defRPr>
            </a:lvl1pPr>
          </a:lstStyle>
          <a:p>
            <a:pPr/>
            <a:r>
              <a:t>Exposing</a:t>
            </a:r>
          </a:p>
        </p:txBody>
      </p:sp>
      <p:sp>
        <p:nvSpPr>
          <p:cNvPr id="3935"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36"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F2F2F2"/>
                </a:solidFill>
              </a:defRPr>
            </a:lvl1pPr>
          </a:lstStyle>
          <a:p>
            <a:pPr/>
            <a:r>
              <a:t>Cold</a:t>
            </a:r>
          </a:p>
        </p:txBody>
      </p:sp>
      <p:sp>
        <p:nvSpPr>
          <p:cNvPr id="39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Black">
    <p:bg>
      <p:bgPr>
        <a:solidFill>
          <a:srgbClr val="000000"/>
        </a:solidFill>
      </p:bgPr>
    </p:bg>
    <p:spTree>
      <p:nvGrpSpPr>
        <p:cNvPr id="1" name=""/>
        <p:cNvGrpSpPr/>
        <p:nvPr/>
      </p:nvGrpSpPr>
      <p:grpSpPr>
        <a:xfrm>
          <a:off x="0" y="0"/>
          <a:ext cx="0" cy="0"/>
          <a:chOff x="0" y="0"/>
          <a:chExt cx="0" cy="0"/>
        </a:xfrm>
      </p:grpSpPr>
      <p:sp>
        <p:nvSpPr>
          <p:cNvPr id="3944"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49" name="Group"/>
          <p:cNvGrpSpPr/>
          <p:nvPr/>
        </p:nvGrpSpPr>
        <p:grpSpPr>
          <a:xfrm>
            <a:off x="11547426" y="2739532"/>
            <a:ext cx="335043" cy="335041"/>
            <a:chOff x="0" y="0"/>
            <a:chExt cx="335042" cy="335040"/>
          </a:xfrm>
        </p:grpSpPr>
        <p:sp>
          <p:nvSpPr>
            <p:cNvPr id="3945"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48" name="Group"/>
            <p:cNvGrpSpPr/>
            <p:nvPr/>
          </p:nvGrpSpPr>
          <p:grpSpPr>
            <a:xfrm>
              <a:off x="76683" y="101687"/>
              <a:ext cx="181581" cy="131995"/>
              <a:chOff x="0" y="0"/>
              <a:chExt cx="181579" cy="131994"/>
            </a:xfrm>
          </p:grpSpPr>
          <p:sp>
            <p:nvSpPr>
              <p:cNvPr id="3946"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47"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53" name="Group"/>
          <p:cNvGrpSpPr/>
          <p:nvPr/>
        </p:nvGrpSpPr>
        <p:grpSpPr>
          <a:xfrm>
            <a:off x="12509738" y="2739531"/>
            <a:ext cx="335043" cy="335043"/>
            <a:chOff x="0" y="0"/>
            <a:chExt cx="335042" cy="335042"/>
          </a:xfrm>
        </p:grpSpPr>
        <p:sp>
          <p:nvSpPr>
            <p:cNvPr id="39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5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55"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56"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808080"/>
                </a:solidFill>
              </a:defRPr>
            </a:lvl1pPr>
          </a:lstStyle>
          <a:p>
            <a:pPr/>
            <a:r>
              <a:t>Assuming</a:t>
            </a:r>
          </a:p>
        </p:txBody>
      </p:sp>
      <p:sp>
        <p:nvSpPr>
          <p:cNvPr id="3957"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58"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808080"/>
                </a:solidFill>
              </a:defRPr>
            </a:lvl1pPr>
          </a:lstStyle>
          <a:p>
            <a:pPr/>
            <a:r>
              <a:t>Self-centred</a:t>
            </a:r>
          </a:p>
        </p:txBody>
      </p:sp>
      <p:sp>
        <p:nvSpPr>
          <p:cNvPr id="3959"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60"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808080"/>
                </a:solidFill>
              </a:defRPr>
            </a:lvl1pPr>
          </a:lstStyle>
          <a:p>
            <a:pPr/>
            <a:r>
              <a:t>Complicated</a:t>
            </a:r>
          </a:p>
        </p:txBody>
      </p:sp>
      <p:sp>
        <p:nvSpPr>
          <p:cNvPr id="3961"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62"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808080"/>
                </a:solidFill>
              </a:defRPr>
            </a:lvl1pPr>
          </a:lstStyle>
          <a:p>
            <a:pPr/>
            <a:r>
              <a:t>Arrogant</a:t>
            </a:r>
          </a:p>
        </p:txBody>
      </p:sp>
      <p:sp>
        <p:nvSpPr>
          <p:cNvPr id="3963"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64"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808080"/>
                </a:solidFill>
              </a:defRPr>
            </a:lvl1pPr>
          </a:lstStyle>
          <a:p>
            <a:pPr/>
            <a:r>
              <a:t>Naïve</a:t>
            </a:r>
          </a:p>
        </p:txBody>
      </p:sp>
      <p:sp>
        <p:nvSpPr>
          <p:cNvPr id="3965"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66"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808080"/>
                </a:solidFill>
              </a:defRPr>
            </a:lvl1pPr>
          </a:lstStyle>
          <a:p>
            <a:pPr/>
            <a:r>
              <a:t>Blunt</a:t>
            </a:r>
          </a:p>
        </p:txBody>
      </p:sp>
      <p:sp>
        <p:nvSpPr>
          <p:cNvPr id="3967"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68"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808080"/>
                </a:solidFill>
              </a:defRPr>
            </a:lvl1pPr>
          </a:lstStyle>
          <a:p>
            <a:pPr/>
            <a:r>
              <a:t>Silly</a:t>
            </a:r>
          </a:p>
        </p:txBody>
      </p:sp>
      <p:sp>
        <p:nvSpPr>
          <p:cNvPr id="3969"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70"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808080"/>
                </a:solidFill>
              </a:defRPr>
            </a:lvl1pPr>
          </a:lstStyle>
          <a:p>
            <a:pPr/>
            <a:r>
              <a:t>Exposing</a:t>
            </a:r>
          </a:p>
        </p:txBody>
      </p:sp>
      <p:sp>
        <p:nvSpPr>
          <p:cNvPr id="3971"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72"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808080"/>
                </a:solidFill>
              </a:defRPr>
            </a:lvl1pPr>
          </a:lstStyle>
          <a:p>
            <a:pPr/>
            <a:r>
              <a:t>Cold</a:t>
            </a:r>
          </a:p>
        </p:txBody>
      </p:sp>
      <p:sp>
        <p:nvSpPr>
          <p:cNvPr id="39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p:spTree>
      <p:nvGrpSpPr>
        <p:cNvPr id="1" name=""/>
        <p:cNvGrpSpPr/>
        <p:nvPr/>
      </p:nvGrpSpPr>
      <p:grpSpPr>
        <a:xfrm>
          <a:off x="0" y="0"/>
          <a:ext cx="0" cy="0"/>
          <a:chOff x="0" y="0"/>
          <a:chExt cx="0" cy="0"/>
        </a:xfrm>
      </p:grpSpPr>
      <p:sp>
        <p:nvSpPr>
          <p:cNvPr id="3980"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84" name="Group"/>
          <p:cNvGrpSpPr/>
          <p:nvPr/>
        </p:nvGrpSpPr>
        <p:grpSpPr>
          <a:xfrm>
            <a:off x="2262851" y="8192682"/>
            <a:ext cx="335043" cy="335043"/>
            <a:chOff x="0" y="0"/>
            <a:chExt cx="335042" cy="335042"/>
          </a:xfrm>
        </p:grpSpPr>
        <p:sp>
          <p:nvSpPr>
            <p:cNvPr id="398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989" name="Group"/>
          <p:cNvGrpSpPr/>
          <p:nvPr/>
        </p:nvGrpSpPr>
        <p:grpSpPr>
          <a:xfrm>
            <a:off x="2262851" y="3504548"/>
            <a:ext cx="335043" cy="335043"/>
            <a:chOff x="0" y="0"/>
            <a:chExt cx="335042" cy="335042"/>
          </a:xfrm>
        </p:grpSpPr>
        <p:sp>
          <p:nvSpPr>
            <p:cNvPr id="3985"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88" name="Group"/>
            <p:cNvGrpSpPr/>
            <p:nvPr/>
          </p:nvGrpSpPr>
          <p:grpSpPr>
            <a:xfrm>
              <a:off x="76683" y="101687"/>
              <a:ext cx="181581" cy="131996"/>
              <a:chOff x="0" y="0"/>
              <a:chExt cx="181579" cy="131995"/>
            </a:xfrm>
          </p:grpSpPr>
          <p:sp>
            <p:nvSpPr>
              <p:cNvPr id="3986"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7"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3990"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a:t>
            </a:r>
          </a:p>
          <a:p>
            <a:pPr lvl="1"/>
            <a:r>
              <a:t/>
            </a:r>
          </a:p>
          <a:p>
            <a:pPr lvl="2"/>
            <a:r>
              <a:t/>
            </a:r>
          </a:p>
          <a:p>
            <a:pPr lvl="3"/>
            <a:r>
              <a:t/>
            </a:r>
          </a:p>
          <a:p>
            <a:pPr lvl="4"/>
            <a:r>
              <a:t/>
            </a:r>
          </a:p>
        </p:txBody>
      </p:sp>
      <p:sp>
        <p:nvSpPr>
          <p:cNvPr id="3991"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C0C0C0"/>
                </a:solidFill>
              </a:defRPr>
            </a:lvl1pPr>
          </a:lstStyle>
          <a:p>
            <a:pPr/>
            <a:r>
              <a:t>Don’t</a:t>
            </a:r>
          </a:p>
        </p:txBody>
      </p:sp>
      <p:sp>
        <p:nvSpPr>
          <p:cNvPr id="399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993" name="Text Placeholder 14"/>
          <p:cNvSpPr/>
          <p:nvPr>
            <p:ph type="body" sz="quarter" idx="22" hasCustomPrompt="1"/>
          </p:nvPr>
        </p:nvSpPr>
        <p:spPr>
          <a:xfrm>
            <a:off x="2173966" y="3976065"/>
            <a:ext cx="19056018" cy="3060582"/>
          </a:xfrm>
          <a:prstGeom prst="rect">
            <a:avLst/>
          </a:prstGeom>
        </p:spPr>
        <p:txBody>
          <a:bodyPr/>
          <a:lstStyle>
            <a:lvl1pPr defTabSz="817244">
              <a:lnSpc>
                <a:spcPct val="110000"/>
              </a:lnSpc>
              <a:defRPr spc="-198" sz="5940">
                <a:solidFill>
                  <a:srgbClr val="C0C0C0"/>
                </a:solidFill>
              </a:defRPr>
            </a:lvl1pPr>
          </a:lstStyle>
          <a:p>
            <a:pPr/>
            <a:r>
              <a:t>Use bold, intentional language that sparks curiosity Use specific words that bring ideas to life Use a tone that feels human, warm, and real</a:t>
            </a:r>
          </a:p>
        </p:txBody>
      </p:sp>
      <p:sp>
        <p:nvSpPr>
          <p:cNvPr id="3994" name="Text Placeholder 14"/>
          <p:cNvSpPr/>
          <p:nvPr>
            <p:ph type="body" sz="quarter" idx="23" hasCustomPrompt="1"/>
          </p:nvPr>
        </p:nvSpPr>
        <p:spPr>
          <a:xfrm>
            <a:off x="2173966" y="8670820"/>
            <a:ext cx="19056018" cy="3060582"/>
          </a:xfrm>
          <a:prstGeom prst="rect">
            <a:avLst/>
          </a:prstGeom>
        </p:spPr>
        <p:txBody>
          <a:bodyPr/>
          <a:lstStyle>
            <a:lvl1pPr defTabSz="817244">
              <a:lnSpc>
                <a:spcPct val="110000"/>
              </a:lnSpc>
              <a:defRPr spc="-198" sz="5940">
                <a:solidFill>
                  <a:srgbClr val="C0C0C0"/>
                </a:solidFill>
              </a:defRPr>
            </a:lvl1pPr>
          </a:lstStyle>
          <a:p>
            <a:pPr/>
            <a:r>
              <a:t>Use generic phrases that say nothing new Use overly polished or robotic language Use jargon that clouds the message</a:t>
            </a:r>
          </a:p>
        </p:txBody>
      </p:sp>
      <p:sp>
        <p:nvSpPr>
          <p:cNvPr id="39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Grey">
    <p:bg>
      <p:bgPr>
        <a:solidFill>
          <a:srgbClr val="CCCDD1"/>
        </a:solidFill>
      </p:bgPr>
    </p:bg>
    <p:spTree>
      <p:nvGrpSpPr>
        <p:cNvPr id="1" name=""/>
        <p:cNvGrpSpPr/>
        <p:nvPr/>
      </p:nvGrpSpPr>
      <p:grpSpPr>
        <a:xfrm>
          <a:off x="0" y="0"/>
          <a:ext cx="0" cy="0"/>
          <a:chOff x="0" y="0"/>
          <a:chExt cx="0" cy="0"/>
        </a:xfrm>
      </p:grpSpPr>
      <p:sp>
        <p:nvSpPr>
          <p:cNvPr id="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22" name="TMSBrand Guidelines"/>
          <p:cNvSpPr txBox="1"/>
          <p:nvPr>
            <p:ph type="title" hasCustomPrompt="1"/>
          </p:nvPr>
        </p:nvSpPr>
        <p:spPr>
          <a:xfrm>
            <a:off x="537005" y="584953"/>
            <a:ext cx="1604146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Grey">
    <p:bg>
      <p:bgPr>
        <a:solidFill>
          <a:srgbClr val="CCCDD1"/>
        </a:solidFill>
      </p:bgPr>
    </p:bg>
    <p:spTree>
      <p:nvGrpSpPr>
        <p:cNvPr id="1" name=""/>
        <p:cNvGrpSpPr/>
        <p:nvPr/>
      </p:nvGrpSpPr>
      <p:grpSpPr>
        <a:xfrm>
          <a:off x="0" y="0"/>
          <a:ext cx="0" cy="0"/>
          <a:chOff x="0" y="0"/>
          <a:chExt cx="0" cy="0"/>
        </a:xfrm>
      </p:grpSpPr>
      <p:pic>
        <p:nvPicPr>
          <p:cNvPr id="30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0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Grey">
    <p:bg>
      <p:bgPr>
        <a:solidFill>
          <a:srgbClr val="CCCDD1"/>
        </a:solidFill>
      </p:bgPr>
    </p:bg>
    <p:spTree>
      <p:nvGrpSpPr>
        <p:cNvPr id="1" name=""/>
        <p:cNvGrpSpPr/>
        <p:nvPr/>
      </p:nvGrpSpPr>
      <p:grpSpPr>
        <a:xfrm>
          <a:off x="0" y="0"/>
          <a:ext cx="0" cy="0"/>
          <a:chOff x="0" y="0"/>
          <a:chExt cx="0" cy="0"/>
        </a:xfrm>
      </p:grpSpPr>
      <p:sp>
        <p:nvSpPr>
          <p:cNvPr id="4002"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06" name="Group"/>
          <p:cNvGrpSpPr/>
          <p:nvPr/>
        </p:nvGrpSpPr>
        <p:grpSpPr>
          <a:xfrm>
            <a:off x="2262851" y="8192682"/>
            <a:ext cx="335043" cy="335043"/>
            <a:chOff x="0" y="0"/>
            <a:chExt cx="335042" cy="335042"/>
          </a:xfrm>
        </p:grpSpPr>
        <p:sp>
          <p:nvSpPr>
            <p:cNvPr id="400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11" name="Group"/>
          <p:cNvGrpSpPr/>
          <p:nvPr/>
        </p:nvGrpSpPr>
        <p:grpSpPr>
          <a:xfrm>
            <a:off x="2262851" y="3504548"/>
            <a:ext cx="335043" cy="335043"/>
            <a:chOff x="0" y="0"/>
            <a:chExt cx="335042" cy="335042"/>
          </a:xfrm>
        </p:grpSpPr>
        <p:sp>
          <p:nvSpPr>
            <p:cNvPr id="4007"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10" name="Group"/>
            <p:cNvGrpSpPr/>
            <p:nvPr/>
          </p:nvGrpSpPr>
          <p:grpSpPr>
            <a:xfrm>
              <a:off x="76683" y="101687"/>
              <a:ext cx="181581" cy="131996"/>
              <a:chOff x="0" y="0"/>
              <a:chExt cx="181579" cy="131995"/>
            </a:xfrm>
          </p:grpSpPr>
          <p:sp>
            <p:nvSpPr>
              <p:cNvPr id="4008"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9"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12"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a:t>
            </a:r>
          </a:p>
          <a:p>
            <a:pPr lvl="1"/>
            <a:r>
              <a:t/>
            </a:r>
          </a:p>
          <a:p>
            <a:pPr lvl="2"/>
            <a:r>
              <a:t/>
            </a:r>
          </a:p>
          <a:p>
            <a:pPr lvl="3"/>
            <a:r>
              <a:t/>
            </a:r>
          </a:p>
          <a:p>
            <a:pPr lvl="4"/>
            <a:r>
              <a:t/>
            </a:r>
          </a:p>
        </p:txBody>
      </p:sp>
      <p:sp>
        <p:nvSpPr>
          <p:cNvPr id="4013"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F2F2F2"/>
                </a:solidFill>
              </a:defRPr>
            </a:lvl1pPr>
          </a:lstStyle>
          <a:p>
            <a:pPr/>
            <a:r>
              <a:t>Don’t</a:t>
            </a:r>
          </a:p>
        </p:txBody>
      </p:sp>
      <p:sp>
        <p:nvSpPr>
          <p:cNvPr id="401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15" name="Text Placeholder 14"/>
          <p:cNvSpPr/>
          <p:nvPr>
            <p:ph type="body" sz="quarter" idx="22" hasCustomPrompt="1"/>
          </p:nvPr>
        </p:nvSpPr>
        <p:spPr>
          <a:xfrm>
            <a:off x="2173966" y="3976065"/>
            <a:ext cx="18797600"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16" name="Text Placeholder 14"/>
          <p:cNvSpPr/>
          <p:nvPr>
            <p:ph type="body" sz="quarter" idx="23" hasCustomPrompt="1"/>
          </p:nvPr>
        </p:nvSpPr>
        <p:spPr>
          <a:xfrm>
            <a:off x="2173966" y="8670820"/>
            <a:ext cx="18797600"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Black">
    <p:bg>
      <p:bgPr>
        <a:solidFill>
          <a:srgbClr val="000000"/>
        </a:solidFill>
      </p:bgPr>
    </p:bg>
    <p:spTree>
      <p:nvGrpSpPr>
        <p:cNvPr id="1" name=""/>
        <p:cNvGrpSpPr/>
        <p:nvPr/>
      </p:nvGrpSpPr>
      <p:grpSpPr>
        <a:xfrm>
          <a:off x="0" y="0"/>
          <a:ext cx="0" cy="0"/>
          <a:chOff x="0" y="0"/>
          <a:chExt cx="0" cy="0"/>
        </a:xfrm>
      </p:grpSpPr>
      <p:sp>
        <p:nvSpPr>
          <p:cNvPr id="4024" name="Rounded Rectangle"/>
          <p:cNvSpPr/>
          <p:nvPr/>
        </p:nvSpPr>
        <p:spPr>
          <a:xfrm rot="10800000">
            <a:off x="547394" y="2020983"/>
            <a:ext cx="23289211"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28" name="Group"/>
          <p:cNvGrpSpPr/>
          <p:nvPr/>
        </p:nvGrpSpPr>
        <p:grpSpPr>
          <a:xfrm>
            <a:off x="2262851" y="8192682"/>
            <a:ext cx="335043" cy="335043"/>
            <a:chOff x="0" y="0"/>
            <a:chExt cx="335042" cy="335042"/>
          </a:xfrm>
        </p:grpSpPr>
        <p:sp>
          <p:nvSpPr>
            <p:cNvPr id="4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33" name="Group"/>
          <p:cNvGrpSpPr/>
          <p:nvPr/>
        </p:nvGrpSpPr>
        <p:grpSpPr>
          <a:xfrm>
            <a:off x="2262851" y="3504548"/>
            <a:ext cx="335043" cy="335043"/>
            <a:chOff x="0" y="0"/>
            <a:chExt cx="335042" cy="335042"/>
          </a:xfrm>
        </p:grpSpPr>
        <p:sp>
          <p:nvSpPr>
            <p:cNvPr id="4029"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32" name="Group"/>
            <p:cNvGrpSpPr/>
            <p:nvPr/>
          </p:nvGrpSpPr>
          <p:grpSpPr>
            <a:xfrm>
              <a:off x="76683" y="101687"/>
              <a:ext cx="181581" cy="131996"/>
              <a:chOff x="0" y="0"/>
              <a:chExt cx="181579" cy="131995"/>
            </a:xfrm>
          </p:grpSpPr>
          <p:sp>
            <p:nvSpPr>
              <p:cNvPr id="4030"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31"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34"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a:t>
            </a:r>
          </a:p>
          <a:p>
            <a:pPr lvl="1"/>
            <a:r>
              <a:t/>
            </a:r>
          </a:p>
          <a:p>
            <a:pPr lvl="2"/>
            <a:r>
              <a:t/>
            </a:r>
          </a:p>
          <a:p>
            <a:pPr lvl="3"/>
            <a:r>
              <a:t/>
            </a:r>
          </a:p>
          <a:p>
            <a:pPr lvl="4"/>
            <a:r>
              <a:t/>
            </a:r>
          </a:p>
        </p:txBody>
      </p:sp>
      <p:sp>
        <p:nvSpPr>
          <p:cNvPr id="4035"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808080"/>
                </a:solidFill>
              </a:defRPr>
            </a:lvl1pPr>
          </a:lstStyle>
          <a:p>
            <a:pPr/>
            <a:r>
              <a:t>Don’t</a:t>
            </a:r>
          </a:p>
        </p:txBody>
      </p:sp>
      <p:sp>
        <p:nvSpPr>
          <p:cNvPr id="4036"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37" name="Text Placeholder 14"/>
          <p:cNvSpPr/>
          <p:nvPr>
            <p:ph type="body" sz="quarter" idx="22" hasCustomPrompt="1"/>
          </p:nvPr>
        </p:nvSpPr>
        <p:spPr>
          <a:xfrm>
            <a:off x="2173966" y="3976065"/>
            <a:ext cx="19552974"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38" name="Text Placeholder 14"/>
          <p:cNvSpPr/>
          <p:nvPr>
            <p:ph type="body" sz="quarter" idx="23" hasCustomPrompt="1"/>
          </p:nvPr>
        </p:nvSpPr>
        <p:spPr>
          <a:xfrm>
            <a:off x="2173966" y="8670820"/>
            <a:ext cx="19552974"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p:spTree>
      <p:nvGrpSpPr>
        <p:cNvPr id="1" name=""/>
        <p:cNvGrpSpPr/>
        <p:nvPr/>
      </p:nvGrpSpPr>
      <p:grpSpPr>
        <a:xfrm>
          <a:off x="0" y="0"/>
          <a:ext cx="0" cy="0"/>
          <a:chOff x="0" y="0"/>
          <a:chExt cx="0" cy="0"/>
        </a:xfrm>
      </p:grpSpPr>
      <p:sp>
        <p:nvSpPr>
          <p:cNvPr id="4046" name="08 Overview"/>
          <p:cNvSpPr txBox="1"/>
          <p:nvPr>
            <p:ph type="title" hasCustomPrompt="1"/>
          </p:nvPr>
        </p:nvSpPr>
        <p:spPr>
          <a:xfrm>
            <a:off x="537006" y="584953"/>
            <a:ext cx="14338937" cy="1938992"/>
          </a:xfrm>
          <a:prstGeom prst="rect">
            <a:avLst/>
          </a:prstGeom>
        </p:spPr>
        <p:txBody>
          <a:bodyPr anchor="t"/>
          <a:lstStyle>
            <a:lvl1pPr>
              <a:defRPr spc="-450" sz="15000"/>
            </a:lvl1pPr>
          </a:lstStyle>
          <a:p>
            <a:pPr/>
            <a:r>
              <a:t>08 Overview</a:t>
            </a:r>
          </a:p>
        </p:txBody>
      </p:sp>
      <p:sp>
        <p:nvSpPr>
          <p:cNvPr id="40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Grey">
    <p:bg>
      <p:bgPr>
        <a:solidFill>
          <a:srgbClr val="CCCDD1"/>
        </a:solidFill>
      </p:bgPr>
    </p:bg>
    <p:spTree>
      <p:nvGrpSpPr>
        <p:cNvPr id="1" name=""/>
        <p:cNvGrpSpPr/>
        <p:nvPr/>
      </p:nvGrpSpPr>
      <p:grpSpPr>
        <a:xfrm>
          <a:off x="0" y="0"/>
          <a:ext cx="0" cy="0"/>
          <a:chOff x="0" y="0"/>
          <a:chExt cx="0" cy="0"/>
        </a:xfrm>
      </p:grpSpPr>
      <p:sp>
        <p:nvSpPr>
          <p:cNvPr id="4054"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Black">
    <p:bg>
      <p:bgPr>
        <a:solidFill>
          <a:srgbClr val="000000"/>
        </a:solidFill>
      </p:bgPr>
    </p:bg>
    <p:spTree>
      <p:nvGrpSpPr>
        <p:cNvPr id="1" name=""/>
        <p:cNvGrpSpPr/>
        <p:nvPr/>
      </p:nvGrpSpPr>
      <p:grpSpPr>
        <a:xfrm>
          <a:off x="0" y="0"/>
          <a:ext cx="0" cy="0"/>
          <a:chOff x="0" y="0"/>
          <a:chExt cx="0" cy="0"/>
        </a:xfrm>
      </p:grpSpPr>
      <p:sp>
        <p:nvSpPr>
          <p:cNvPr id="4062"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p:spTree>
      <p:nvGrpSpPr>
        <p:cNvPr id="1" name=""/>
        <p:cNvGrpSpPr/>
        <p:nvPr/>
      </p:nvGrpSpPr>
      <p:grpSpPr>
        <a:xfrm>
          <a:off x="0" y="0"/>
          <a:ext cx="0" cy="0"/>
          <a:chOff x="0" y="0"/>
          <a:chExt cx="0" cy="0"/>
        </a:xfrm>
      </p:grpSpPr>
      <p:sp>
        <p:nvSpPr>
          <p:cNvPr id="4070"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071"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072"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073"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074"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075"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076" name="Text Placeholder 26"/>
          <p:cNvSpPr/>
          <p:nvPr>
            <p:ph type="body" sz="quarter" idx="26"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7" name="Text Placeholder 27"/>
          <p:cNvSpPr/>
          <p:nvPr>
            <p:ph type="body" sz="quarter" idx="27"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8" name="Text Placeholder 28"/>
          <p:cNvSpPr/>
          <p:nvPr>
            <p:ph type="body" sz="quarter" idx="28"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9" name="Picture Placeholder 15"/>
          <p:cNvSpPr/>
          <p:nvPr>
            <p:ph type="pic" sz="quarter" idx="29"/>
          </p:nvPr>
        </p:nvSpPr>
        <p:spPr>
          <a:xfrm>
            <a:off x="12335650" y="3406857"/>
            <a:ext cx="5608381" cy="4775600"/>
          </a:xfrm>
          <a:prstGeom prst="rect">
            <a:avLst/>
          </a:prstGeom>
        </p:spPr>
        <p:txBody>
          <a:bodyPr lIns="91439" rIns="91439">
            <a:noAutofit/>
          </a:bodyPr>
          <a:lstStyle/>
          <a:p>
            <a:pPr/>
          </a:p>
        </p:txBody>
      </p:sp>
      <p:sp>
        <p:nvSpPr>
          <p:cNvPr id="4080" name="Picture Placeholder 16"/>
          <p:cNvSpPr/>
          <p:nvPr>
            <p:ph type="pic" sz="quarter" idx="30"/>
          </p:nvPr>
        </p:nvSpPr>
        <p:spPr>
          <a:xfrm>
            <a:off x="18232383" y="3406857"/>
            <a:ext cx="5608382" cy="4775600"/>
          </a:xfrm>
          <a:prstGeom prst="rect">
            <a:avLst/>
          </a:prstGeom>
        </p:spPr>
        <p:txBody>
          <a:bodyPr lIns="91439" rIns="91439">
            <a:noAutofit/>
          </a:bodyPr>
          <a:lstStyle/>
          <a:p>
            <a:pPr/>
          </a:p>
        </p:txBody>
      </p:sp>
      <p:sp>
        <p:nvSpPr>
          <p:cNvPr id="4081" name="Picture Placeholder 14"/>
          <p:cNvSpPr/>
          <p:nvPr>
            <p:ph type="pic" sz="quarter" idx="31"/>
          </p:nvPr>
        </p:nvSpPr>
        <p:spPr>
          <a:xfrm>
            <a:off x="6433739" y="3406857"/>
            <a:ext cx="5608382" cy="4775600"/>
          </a:xfrm>
          <a:prstGeom prst="rect">
            <a:avLst/>
          </a:prstGeom>
        </p:spPr>
        <p:txBody>
          <a:bodyPr lIns="91439" rIns="91439">
            <a:noAutofit/>
          </a:bodyPr>
          <a:lstStyle/>
          <a:p>
            <a:pPr/>
          </a:p>
        </p:txBody>
      </p:sp>
      <p:sp>
        <p:nvSpPr>
          <p:cNvPr id="4082" name="Text Placeholder 21"/>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3" name="Text Placeholder 22"/>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4" name="Text Placeholder 23"/>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5" name="Text Placeholder 24"/>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6"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Overview</a:t>
            </a:r>
          </a:p>
        </p:txBody>
      </p:sp>
      <p:sp>
        <p:nvSpPr>
          <p:cNvPr id="4087"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Brand codes</a:t>
            </a:r>
          </a:p>
        </p:txBody>
      </p:sp>
      <p:sp>
        <p:nvSpPr>
          <p:cNvPr id="4088"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089"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090"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091"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092"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093"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094"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095"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Grey">
    <p:bg>
      <p:bgPr>
        <a:solidFill>
          <a:srgbClr val="CCCDD1"/>
        </a:solidFill>
      </p:bgPr>
    </p:bg>
    <p:spTree>
      <p:nvGrpSpPr>
        <p:cNvPr id="1" name=""/>
        <p:cNvGrpSpPr/>
        <p:nvPr/>
      </p:nvGrpSpPr>
      <p:grpSpPr>
        <a:xfrm>
          <a:off x="0" y="0"/>
          <a:ext cx="0" cy="0"/>
          <a:chOff x="0" y="0"/>
          <a:chExt cx="0" cy="0"/>
        </a:xfrm>
      </p:grpSpPr>
      <p:sp>
        <p:nvSpPr>
          <p:cNvPr id="4103"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04"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05"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06"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07"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08"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09"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10"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11"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12" name="Text Placeholder 7"/>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3" name="Text Placeholder 8"/>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4" name="Text Placeholder 9"/>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5" name="Text Placeholder 14"/>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6" name="Text Placeholder 15"/>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7" name="Text Placeholder 16"/>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8" name="Text Placeholder 17"/>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9"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Overview</a:t>
            </a:r>
          </a:p>
        </p:txBody>
      </p:sp>
      <p:sp>
        <p:nvSpPr>
          <p:cNvPr id="4120"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21"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22"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23"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24"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25"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26"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27"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28"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Black">
    <p:bg>
      <p:bgPr>
        <a:solidFill>
          <a:srgbClr val="000000"/>
        </a:solidFill>
      </p:bgPr>
    </p:bg>
    <p:spTree>
      <p:nvGrpSpPr>
        <p:cNvPr id="1" name=""/>
        <p:cNvGrpSpPr/>
        <p:nvPr/>
      </p:nvGrpSpPr>
      <p:grpSpPr>
        <a:xfrm>
          <a:off x="0" y="0"/>
          <a:ext cx="0" cy="0"/>
          <a:chOff x="0" y="0"/>
          <a:chExt cx="0" cy="0"/>
        </a:xfrm>
      </p:grpSpPr>
      <p:sp>
        <p:nvSpPr>
          <p:cNvPr id="4136"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37"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38"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39"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40"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41"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42"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43"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44"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45" name="Text Placeholder 40"/>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6" name="Text Placeholder 41"/>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7" name="Text Placeholder 42"/>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8" name="Text Placeholder 47"/>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9" name="Text Placeholder 48"/>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0" name="Text Placeholder 49"/>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1" name="Text Placeholder 50"/>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2"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Overview</a:t>
            </a:r>
          </a:p>
        </p:txBody>
      </p:sp>
      <p:sp>
        <p:nvSpPr>
          <p:cNvPr id="4153"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54"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55"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56"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57"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58"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59"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60"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61"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p:spTree>
      <p:nvGrpSpPr>
        <p:cNvPr id="1" name=""/>
        <p:cNvGrpSpPr/>
        <p:nvPr/>
      </p:nvGrpSpPr>
      <p:grpSpPr>
        <a:xfrm>
          <a:off x="0" y="0"/>
          <a:ext cx="0" cy="0"/>
          <a:chOff x="0" y="0"/>
          <a:chExt cx="0" cy="0"/>
        </a:xfrm>
      </p:grpSpPr>
      <p:sp>
        <p:nvSpPr>
          <p:cNvPr id="4169"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70"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71"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72"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173"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174"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175"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176"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177"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178"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179"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180"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181"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182"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183"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184"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185"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186"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187"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188"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1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Grey">
    <p:bg>
      <p:bgPr>
        <a:solidFill>
          <a:srgbClr val="CCCDD1"/>
        </a:solidFill>
      </p:bgPr>
    </p:bg>
    <p:spTree>
      <p:nvGrpSpPr>
        <p:cNvPr id="1" name=""/>
        <p:cNvGrpSpPr/>
        <p:nvPr/>
      </p:nvGrpSpPr>
      <p:grpSpPr>
        <a:xfrm>
          <a:off x="0" y="0"/>
          <a:ext cx="0" cy="0"/>
          <a:chOff x="0" y="0"/>
          <a:chExt cx="0" cy="0"/>
        </a:xfrm>
      </p:grpSpPr>
      <p:sp>
        <p:nvSpPr>
          <p:cNvPr id="4196"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97"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98"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99"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00"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01"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02"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03"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04"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05"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06"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07"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08"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09"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10"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11"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12"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13"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14"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15"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1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Dark">
    <p:bg>
      <p:bgPr>
        <a:solidFill>
          <a:srgbClr val="000000"/>
        </a:solidFill>
      </p:bgPr>
    </p:bg>
    <p:spTree>
      <p:nvGrpSpPr>
        <p:cNvPr id="1" name=""/>
        <p:cNvGrpSpPr/>
        <p:nvPr/>
      </p:nvGrpSpPr>
      <p:grpSpPr>
        <a:xfrm>
          <a:off x="0" y="0"/>
          <a:ext cx="0" cy="0"/>
          <a:chOff x="0" y="0"/>
          <a:chExt cx="0" cy="0"/>
        </a:xfrm>
      </p:grpSpPr>
      <p:pic>
        <p:nvPicPr>
          <p:cNvPr id="31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1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Black">
    <p:bg>
      <p:bgPr>
        <a:solidFill>
          <a:srgbClr val="000000"/>
        </a:solidFill>
      </p:bgPr>
    </p:bg>
    <p:spTree>
      <p:nvGrpSpPr>
        <p:cNvPr id="1" name=""/>
        <p:cNvGrpSpPr/>
        <p:nvPr/>
      </p:nvGrpSpPr>
      <p:grpSpPr>
        <a:xfrm>
          <a:off x="0" y="0"/>
          <a:ext cx="0" cy="0"/>
          <a:chOff x="0" y="0"/>
          <a:chExt cx="0" cy="0"/>
        </a:xfrm>
      </p:grpSpPr>
      <p:sp>
        <p:nvSpPr>
          <p:cNvPr id="4223"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224"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225"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226"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27"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28"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29"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30"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31"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32"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33"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34"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35"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36"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37"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38"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39"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40"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41"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42"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p:spTree>
      <p:nvGrpSpPr>
        <p:cNvPr id="1" name=""/>
        <p:cNvGrpSpPr/>
        <p:nvPr/>
      </p:nvGrpSpPr>
      <p:grpSpPr>
        <a:xfrm>
          <a:off x="0" y="0"/>
          <a:ext cx="0" cy="0"/>
          <a:chOff x="0" y="0"/>
          <a:chExt cx="0" cy="0"/>
        </a:xfrm>
      </p:grpSpPr>
      <p:sp>
        <p:nvSpPr>
          <p:cNvPr id="425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5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5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5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5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5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5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5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5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5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6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6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6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Grey">
    <p:bg>
      <p:bgPr>
        <a:solidFill>
          <a:srgbClr val="CCCDD1"/>
        </a:solidFill>
      </p:bgPr>
    </p:bg>
    <p:spTree>
      <p:nvGrpSpPr>
        <p:cNvPr id="1" name=""/>
        <p:cNvGrpSpPr/>
        <p:nvPr/>
      </p:nvGrpSpPr>
      <p:grpSpPr>
        <a:xfrm>
          <a:off x="0" y="0"/>
          <a:ext cx="0" cy="0"/>
          <a:chOff x="0" y="0"/>
          <a:chExt cx="0" cy="0"/>
        </a:xfrm>
      </p:grpSpPr>
      <p:sp>
        <p:nvSpPr>
          <p:cNvPr id="427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7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7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7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7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7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7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7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7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7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8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8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8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Black">
    <p:bg>
      <p:bgPr>
        <a:solidFill>
          <a:srgbClr val="000000"/>
        </a:solidFill>
      </p:bgPr>
    </p:bg>
    <p:spTree>
      <p:nvGrpSpPr>
        <p:cNvPr id="1" name=""/>
        <p:cNvGrpSpPr/>
        <p:nvPr/>
      </p:nvGrpSpPr>
      <p:grpSpPr>
        <a:xfrm>
          <a:off x="0" y="0"/>
          <a:ext cx="0" cy="0"/>
          <a:chOff x="0" y="0"/>
          <a:chExt cx="0" cy="0"/>
        </a:xfrm>
      </p:grpSpPr>
      <p:sp>
        <p:nvSpPr>
          <p:cNvPr id="429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9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9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9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9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9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9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9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9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9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30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30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30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303"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p:spTree>
      <p:nvGrpSpPr>
        <p:cNvPr id="1" name=""/>
        <p:cNvGrpSpPr/>
        <p:nvPr/>
      </p:nvGrpSpPr>
      <p:grpSpPr>
        <a:xfrm>
          <a:off x="0" y="0"/>
          <a:ext cx="0" cy="0"/>
          <a:chOff x="0" y="0"/>
          <a:chExt cx="0" cy="0"/>
        </a:xfrm>
      </p:grpSpPr>
      <p:sp>
        <p:nvSpPr>
          <p:cNvPr id="320"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10 – 16</a:t>
            </a:r>
          </a:p>
          <a:p>
            <a:pPr lvl="1"/>
            <a:r>
              <a:t/>
            </a:r>
          </a:p>
          <a:p>
            <a:pPr lvl="2"/>
            <a:r>
              <a:t/>
            </a:r>
          </a:p>
          <a:p>
            <a:pPr lvl="3"/>
            <a:r>
              <a:t/>
            </a:r>
          </a:p>
          <a:p>
            <a:pPr lvl="4"/>
            <a:r>
              <a:t/>
            </a:r>
          </a:p>
        </p:txBody>
      </p:sp>
      <p:sp>
        <p:nvSpPr>
          <p:cNvPr id="321"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Logo</a:t>
            </a:r>
          </a:p>
        </p:txBody>
      </p:sp>
      <p:sp>
        <p:nvSpPr>
          <p:cNvPr id="322"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23"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24"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25" name="02 Logo"/>
          <p:cNvSpPr txBox="1"/>
          <p:nvPr>
            <p:ph type="title" hasCustomPrompt="1"/>
          </p:nvPr>
        </p:nvSpPr>
        <p:spPr>
          <a:xfrm>
            <a:off x="537006" y="584953"/>
            <a:ext cx="14338937" cy="1938992"/>
          </a:xfrm>
          <a:prstGeom prst="rect">
            <a:avLst/>
          </a:prstGeom>
        </p:spPr>
        <p:txBody>
          <a:bodyPr anchor="t"/>
          <a:lstStyle>
            <a:lvl1pPr>
              <a:defRPr spc="-450" sz="15000"/>
            </a:lvl1pPr>
          </a:lstStyle>
          <a:p>
            <a:pPr/>
            <a:r>
              <a:t>02 Logo</a:t>
            </a:r>
          </a:p>
        </p:txBody>
      </p:sp>
      <p:sp>
        <p:nvSpPr>
          <p:cNvPr id="326"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17 – 22</a:t>
            </a:r>
          </a:p>
        </p:txBody>
      </p:sp>
      <p:sp>
        <p:nvSpPr>
          <p:cNvPr id="327"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Logo in-situ</a:t>
            </a:r>
          </a:p>
        </p:txBody>
      </p:sp>
      <p:sp>
        <p:nvSpPr>
          <p:cNvPr id="328"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23</a:t>
            </a:r>
          </a:p>
        </p:txBody>
      </p:sp>
      <p:sp>
        <p:nvSpPr>
          <p:cNvPr id="329"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Positioning</a:t>
            </a:r>
          </a:p>
        </p:txBody>
      </p:sp>
      <p:sp>
        <p:nvSpPr>
          <p:cNvPr id="330"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24</a:t>
            </a:r>
          </a:p>
        </p:txBody>
      </p:sp>
      <p:sp>
        <p:nvSpPr>
          <p:cNvPr id="331"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Things to avoid</a:t>
            </a:r>
          </a:p>
        </p:txBody>
      </p:sp>
      <p:sp>
        <p:nvSpPr>
          <p:cNvPr id="3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3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3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3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Grey">
    <p:bg>
      <p:bgPr>
        <a:solidFill>
          <a:srgbClr val="CCCDD1"/>
        </a:solidFill>
      </p:bgPr>
    </p:bg>
    <p:spTree>
      <p:nvGrpSpPr>
        <p:cNvPr id="1" name=""/>
        <p:cNvGrpSpPr/>
        <p:nvPr/>
      </p:nvGrpSpPr>
      <p:grpSpPr>
        <a:xfrm>
          <a:off x="0" y="0"/>
          <a:ext cx="0" cy="0"/>
          <a:chOff x="0" y="0"/>
          <a:chExt cx="0" cy="0"/>
        </a:xfrm>
      </p:grpSpPr>
      <p:sp>
        <p:nvSpPr>
          <p:cNvPr id="34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6"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10 – 16</a:t>
            </a:r>
          </a:p>
          <a:p>
            <a:pPr lvl="1"/>
            <a:r>
              <a:t/>
            </a:r>
          </a:p>
          <a:p>
            <a:pPr lvl="2"/>
            <a:r>
              <a:t/>
            </a:r>
          </a:p>
          <a:p>
            <a:pPr lvl="3"/>
            <a:r>
              <a:t/>
            </a:r>
          </a:p>
          <a:p>
            <a:pPr lvl="4"/>
            <a:r>
              <a:t/>
            </a:r>
          </a:p>
        </p:txBody>
      </p:sp>
      <p:sp>
        <p:nvSpPr>
          <p:cNvPr id="347"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48"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49"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17 – 22</a:t>
            </a:r>
          </a:p>
        </p:txBody>
      </p:sp>
      <p:sp>
        <p:nvSpPr>
          <p:cNvPr id="350"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51"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23</a:t>
            </a:r>
          </a:p>
        </p:txBody>
      </p:sp>
      <p:sp>
        <p:nvSpPr>
          <p:cNvPr id="352"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53"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24</a:t>
            </a:r>
          </a:p>
        </p:txBody>
      </p:sp>
      <p:sp>
        <p:nvSpPr>
          <p:cNvPr id="354"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Dark">
    <p:bg>
      <p:bgPr>
        <a:solidFill>
          <a:srgbClr val="000000"/>
        </a:solidFill>
      </p:bgPr>
    </p:bg>
    <p:spTree>
      <p:nvGrpSpPr>
        <p:cNvPr id="1" name=""/>
        <p:cNvGrpSpPr/>
        <p:nvPr/>
      </p:nvGrpSpPr>
      <p:grpSpPr>
        <a:xfrm>
          <a:off x="0" y="0"/>
          <a:ext cx="0" cy="0"/>
          <a:chOff x="0" y="0"/>
          <a:chExt cx="0" cy="0"/>
        </a:xfrm>
      </p:grpSpPr>
      <p:sp>
        <p:nvSpPr>
          <p:cNvPr id="36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69"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10 – 16</a:t>
            </a:r>
          </a:p>
          <a:p>
            <a:pPr lvl="1"/>
            <a:r>
              <a:t/>
            </a:r>
          </a:p>
          <a:p>
            <a:pPr lvl="2"/>
            <a:r>
              <a:t/>
            </a:r>
          </a:p>
          <a:p>
            <a:pPr lvl="3"/>
            <a:r>
              <a:t/>
            </a:r>
          </a:p>
          <a:p>
            <a:pPr lvl="4"/>
            <a:r>
              <a:t/>
            </a:r>
          </a:p>
        </p:txBody>
      </p:sp>
      <p:sp>
        <p:nvSpPr>
          <p:cNvPr id="370"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71"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72"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17 – 22</a:t>
            </a:r>
          </a:p>
        </p:txBody>
      </p:sp>
      <p:sp>
        <p:nvSpPr>
          <p:cNvPr id="373"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74"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23</a:t>
            </a:r>
          </a:p>
        </p:txBody>
      </p:sp>
      <p:sp>
        <p:nvSpPr>
          <p:cNvPr id="375"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76"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24</a:t>
            </a:r>
          </a:p>
        </p:txBody>
      </p:sp>
      <p:sp>
        <p:nvSpPr>
          <p:cNvPr id="377"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7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8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8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8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p:spTree>
      <p:nvGrpSpPr>
        <p:cNvPr id="1" name=""/>
        <p:cNvGrpSpPr/>
        <p:nvPr/>
      </p:nvGrpSpPr>
      <p:grpSpPr>
        <a:xfrm>
          <a:off x="0" y="0"/>
          <a:ext cx="0" cy="0"/>
          <a:chOff x="0" y="0"/>
          <a:chExt cx="0" cy="0"/>
        </a:xfrm>
      </p:grpSpPr>
      <p:sp>
        <p:nvSpPr>
          <p:cNvPr id="38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39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Grey">
    <p:bg>
      <p:bgPr>
        <a:solidFill>
          <a:srgbClr val="CCCDD1"/>
        </a:solidFill>
      </p:bgPr>
    </p:bg>
    <p:spTree>
      <p:nvGrpSpPr>
        <p:cNvPr id="1" name=""/>
        <p:cNvGrpSpPr/>
        <p:nvPr/>
      </p:nvGrpSpPr>
      <p:grpSpPr>
        <a:xfrm>
          <a:off x="0" y="0"/>
          <a:ext cx="0" cy="0"/>
          <a:chOff x="0" y="0"/>
          <a:chExt cx="0" cy="0"/>
        </a:xfrm>
      </p:grpSpPr>
      <p:sp>
        <p:nvSpPr>
          <p:cNvPr id="398" name="Rounded Rectangle"/>
          <p:cNvSpPr/>
          <p:nvPr/>
        </p:nvSpPr>
        <p:spPr>
          <a:xfrm>
            <a:off x="6435356" y="508000"/>
            <a:ext cx="17411724" cy="12700000"/>
          </a:xfrm>
          <a:prstGeom prst="roundRect">
            <a:avLst>
              <a:gd name="adj" fmla="val 1524"/>
            </a:avLst>
          </a:prstGeom>
          <a:solidFill>
            <a:srgbClr val="000000">
              <a:alpha val="3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39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0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0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Dark">
    <p:bg>
      <p:bgPr>
        <a:solidFill>
          <a:srgbClr val="000000"/>
        </a:solidFill>
      </p:bgPr>
    </p:bg>
    <p:spTree>
      <p:nvGrpSpPr>
        <p:cNvPr id="1" name=""/>
        <p:cNvGrpSpPr/>
        <p:nvPr/>
      </p:nvGrpSpPr>
      <p:grpSpPr>
        <a:xfrm>
          <a:off x="0" y="0"/>
          <a:ext cx="0" cy="0"/>
          <a:chOff x="0" y="0"/>
          <a:chExt cx="0" cy="0"/>
        </a:xfrm>
      </p:grpSpPr>
      <p:sp>
        <p:nvSpPr>
          <p:cNvPr id="40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1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1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13"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p:spTree>
      <p:nvGrpSpPr>
        <p:cNvPr id="1" name=""/>
        <p:cNvGrpSpPr/>
        <p:nvPr/>
      </p:nvGrpSpPr>
      <p:grpSpPr>
        <a:xfrm>
          <a:off x="0" y="0"/>
          <a:ext cx="0" cy="0"/>
          <a:chOff x="0" y="0"/>
          <a:chExt cx="0" cy="0"/>
        </a:xfrm>
      </p:grpSpPr>
      <p:sp>
        <p:nvSpPr>
          <p:cNvPr id="42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21"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Primary</a:t>
            </a:r>
          </a:p>
          <a:p>
            <a:pPr lvl="1"/>
            <a:r>
              <a:t/>
            </a:r>
          </a:p>
          <a:p>
            <a:pPr lvl="2"/>
            <a:r>
              <a:t/>
            </a:r>
          </a:p>
          <a:p>
            <a:pPr lvl="3"/>
            <a:r>
              <a:t/>
            </a:r>
          </a:p>
          <a:p>
            <a:pPr lvl="4"/>
            <a:r>
              <a:t/>
            </a:r>
          </a:p>
        </p:txBody>
      </p:sp>
      <p:sp>
        <p:nvSpPr>
          <p:cNvPr id="422"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23" name="Picture Placeholder 4"/>
          <p:cNvSpPr/>
          <p:nvPr>
            <p:ph type="pic" idx="22"/>
          </p:nvPr>
        </p:nvSpPr>
        <p:spPr>
          <a:xfrm>
            <a:off x="11964716" y="958971"/>
            <a:ext cx="11378013" cy="11765751"/>
          </a:xfrm>
          <a:prstGeom prst="rect">
            <a:avLst/>
          </a:prstGeom>
        </p:spPr>
        <p:txBody>
          <a:bodyPr lIns="91439" rIns="91439">
            <a:noAutofit/>
          </a:bodyPr>
          <a:lstStyle/>
          <a:p>
            <a:pPr/>
          </a:p>
        </p:txBody>
      </p:sp>
      <p:sp>
        <p:nvSpPr>
          <p:cNvPr id="42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25"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Grey">
    <p:bg>
      <p:bgPr>
        <a:solidFill>
          <a:srgbClr val="CCCDD1"/>
        </a:solidFill>
      </p:bgPr>
    </p:bg>
    <p:spTree>
      <p:nvGrpSpPr>
        <p:cNvPr id="1" name=""/>
        <p:cNvGrpSpPr/>
        <p:nvPr/>
      </p:nvGrpSpPr>
      <p:grpSpPr>
        <a:xfrm>
          <a:off x="0" y="0"/>
          <a:ext cx="0" cy="0"/>
          <a:chOff x="0" y="0"/>
          <a:chExt cx="0" cy="0"/>
        </a:xfrm>
      </p:grpSpPr>
      <p:sp>
        <p:nvSpPr>
          <p:cNvPr id="43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34"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35"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36"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37"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39"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Dark">
    <p:bg>
      <p:bgPr>
        <a:solidFill>
          <a:srgbClr val="000000"/>
        </a:solidFill>
      </p:bgPr>
    </p:bg>
    <p:spTree>
      <p:nvGrpSpPr>
        <p:cNvPr id="1" name=""/>
        <p:cNvGrpSpPr/>
        <p:nvPr/>
      </p:nvGrpSpPr>
      <p:grpSpPr>
        <a:xfrm>
          <a:off x="0" y="0"/>
          <a:ext cx="0" cy="0"/>
          <a:chOff x="0" y="0"/>
          <a:chExt cx="0" cy="0"/>
        </a:xfrm>
      </p:grpSpPr>
      <p:sp>
        <p:nvSpPr>
          <p:cNvPr id="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31" name="TMSBrand Guidelines"/>
          <p:cNvSpPr txBox="1"/>
          <p:nvPr>
            <p:ph type="title" hasCustomPrompt="1"/>
          </p:nvPr>
        </p:nvSpPr>
        <p:spPr>
          <a:xfrm>
            <a:off x="537005" y="584953"/>
            <a:ext cx="1592219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Dark">
    <p:bg>
      <p:bgPr>
        <a:solidFill>
          <a:srgbClr val="000000"/>
        </a:solidFill>
      </p:bgPr>
    </p:bg>
    <p:spTree>
      <p:nvGrpSpPr>
        <p:cNvPr id="1" name=""/>
        <p:cNvGrpSpPr/>
        <p:nvPr/>
      </p:nvGrpSpPr>
      <p:grpSpPr>
        <a:xfrm>
          <a:off x="0" y="0"/>
          <a:ext cx="0" cy="0"/>
          <a:chOff x="0" y="0"/>
          <a:chExt cx="0" cy="0"/>
        </a:xfrm>
      </p:grpSpPr>
      <p:sp>
        <p:nvSpPr>
          <p:cNvPr id="44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47"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48"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4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50"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52"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p:spTree>
      <p:nvGrpSpPr>
        <p:cNvPr id="1" name=""/>
        <p:cNvGrpSpPr/>
        <p:nvPr/>
      </p:nvGrpSpPr>
      <p:grpSpPr>
        <a:xfrm>
          <a:off x="0" y="0"/>
          <a:ext cx="0" cy="0"/>
          <a:chOff x="0" y="0"/>
          <a:chExt cx="0" cy="0"/>
        </a:xfrm>
      </p:grpSpPr>
      <p:sp>
        <p:nvSpPr>
          <p:cNvPr id="459"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6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46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2" name="Picture Placeholder 12"/>
          <p:cNvSpPr/>
          <p:nvPr>
            <p:ph type="pic" sz="quarter" idx="22"/>
          </p:nvPr>
        </p:nvSpPr>
        <p:spPr>
          <a:xfrm>
            <a:off x="11963923" y="956591"/>
            <a:ext cx="5517500" cy="5522255"/>
          </a:xfrm>
          <a:prstGeom prst="rect">
            <a:avLst/>
          </a:prstGeom>
        </p:spPr>
        <p:txBody>
          <a:bodyPr lIns="91439" rIns="91439">
            <a:noAutofit/>
          </a:bodyPr>
          <a:lstStyle/>
          <a:p>
            <a:pPr/>
          </a:p>
        </p:txBody>
      </p:sp>
      <p:sp>
        <p:nvSpPr>
          <p:cNvPr id="463" name="Picture Placeholder 15"/>
          <p:cNvSpPr/>
          <p:nvPr>
            <p:ph type="pic" sz="quarter" idx="23"/>
          </p:nvPr>
        </p:nvSpPr>
        <p:spPr>
          <a:xfrm>
            <a:off x="17827141" y="7203588"/>
            <a:ext cx="5518011" cy="5522510"/>
          </a:xfrm>
          <a:prstGeom prst="rect">
            <a:avLst/>
          </a:prstGeom>
        </p:spPr>
        <p:txBody>
          <a:bodyPr lIns="91439" rIns="91439">
            <a:noAutofit/>
          </a:bodyPr>
          <a:lstStyle/>
          <a:p>
            <a:pPr/>
          </a:p>
        </p:txBody>
      </p:sp>
      <p:sp>
        <p:nvSpPr>
          <p:cNvPr id="464" name="Picture Placeholder 14"/>
          <p:cNvSpPr/>
          <p:nvPr>
            <p:ph type="pic" sz="quarter" idx="24"/>
          </p:nvPr>
        </p:nvSpPr>
        <p:spPr>
          <a:xfrm>
            <a:off x="11963948" y="7203588"/>
            <a:ext cx="5517756" cy="5522510"/>
          </a:xfrm>
          <a:prstGeom prst="rect">
            <a:avLst/>
          </a:prstGeom>
        </p:spPr>
        <p:txBody>
          <a:bodyPr lIns="91439" rIns="91439">
            <a:noAutofit/>
          </a:bodyPr>
          <a:lstStyle/>
          <a:p>
            <a:pPr/>
          </a:p>
        </p:txBody>
      </p:sp>
      <p:sp>
        <p:nvSpPr>
          <p:cNvPr id="465" name="Text Placeholder 14"/>
          <p:cNvSpPr/>
          <p:nvPr>
            <p:ph type="body" sz="quarter" idx="25"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466" name="Text Placeholder 14"/>
          <p:cNvSpPr/>
          <p:nvPr>
            <p:ph type="body" sz="quarter" idx="26"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7"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68" name="Text Placeholder 14"/>
          <p:cNvSpPr/>
          <p:nvPr>
            <p:ph type="body" sz="quarter" idx="27"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70"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Grey">
    <p:bg>
      <p:bgPr>
        <a:solidFill>
          <a:srgbClr val="CCCDD1"/>
        </a:solidFill>
      </p:bgPr>
    </p:bg>
    <p:spTree>
      <p:nvGrpSpPr>
        <p:cNvPr id="1" name=""/>
        <p:cNvGrpSpPr/>
        <p:nvPr/>
      </p:nvGrpSpPr>
      <p:grpSpPr>
        <a:xfrm>
          <a:off x="0" y="0"/>
          <a:ext cx="0" cy="0"/>
          <a:chOff x="0" y="0"/>
          <a:chExt cx="0" cy="0"/>
        </a:xfrm>
      </p:grpSpPr>
      <p:sp>
        <p:nvSpPr>
          <p:cNvPr id="4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78"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79"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0"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81"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2"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83"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8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85"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486"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487"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488"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Dark">
    <p:bg>
      <p:bgPr>
        <a:solidFill>
          <a:srgbClr val="000000"/>
        </a:solidFill>
      </p:bgPr>
    </p:bg>
    <p:spTree>
      <p:nvGrpSpPr>
        <p:cNvPr id="1" name=""/>
        <p:cNvGrpSpPr/>
        <p:nvPr/>
      </p:nvGrpSpPr>
      <p:grpSpPr>
        <a:xfrm>
          <a:off x="0" y="0"/>
          <a:ext cx="0" cy="0"/>
          <a:chOff x="0" y="0"/>
          <a:chExt cx="0" cy="0"/>
        </a:xfrm>
      </p:grpSpPr>
      <p:sp>
        <p:nvSpPr>
          <p:cNvPr id="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9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9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9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9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0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0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03"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504"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505"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506"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p:spTree>
      <p:nvGrpSpPr>
        <p:cNvPr id="1" name=""/>
        <p:cNvGrpSpPr/>
        <p:nvPr/>
      </p:nvGrpSpPr>
      <p:grpSpPr>
        <a:xfrm>
          <a:off x="0" y="0"/>
          <a:ext cx="0" cy="0"/>
          <a:chOff x="0" y="0"/>
          <a:chExt cx="0" cy="0"/>
        </a:xfrm>
      </p:grpSpPr>
      <p:sp>
        <p:nvSpPr>
          <p:cNvPr id="513"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14"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515"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6"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517"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8"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19"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21"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22"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Grey">
    <p:bg>
      <p:bgPr>
        <a:solidFill>
          <a:srgbClr val="CCCDD1"/>
        </a:solidFill>
      </p:bgPr>
    </p:bg>
    <p:spTree>
      <p:nvGrpSpPr>
        <p:cNvPr id="1" name=""/>
        <p:cNvGrpSpPr/>
        <p:nvPr/>
      </p:nvGrpSpPr>
      <p:grpSpPr>
        <a:xfrm>
          <a:off x="0" y="0"/>
          <a:ext cx="0" cy="0"/>
          <a:chOff x="0" y="0"/>
          <a:chExt cx="0" cy="0"/>
        </a:xfrm>
      </p:grpSpPr>
      <p:sp>
        <p:nvSpPr>
          <p:cNvPr id="529"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3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3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2"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33"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35"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37"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38"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Dark">
    <p:bg>
      <p:bgPr>
        <a:solidFill>
          <a:srgbClr val="000000"/>
        </a:solidFill>
      </p:bgPr>
    </p:bg>
    <p:spTree>
      <p:nvGrpSpPr>
        <p:cNvPr id="1" name=""/>
        <p:cNvGrpSpPr/>
        <p:nvPr/>
      </p:nvGrpSpPr>
      <p:grpSpPr>
        <a:xfrm>
          <a:off x="0" y="0"/>
          <a:ext cx="0" cy="0"/>
          <a:chOff x="0" y="0"/>
          <a:chExt cx="0" cy="0"/>
        </a:xfrm>
      </p:grpSpPr>
      <p:sp>
        <p:nvSpPr>
          <p:cNvPr id="54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4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4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4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4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5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5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53"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54"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p:spTree>
      <p:nvGrpSpPr>
        <p:cNvPr id="1" name=""/>
        <p:cNvGrpSpPr/>
        <p:nvPr/>
      </p:nvGrpSpPr>
      <p:grpSpPr>
        <a:xfrm>
          <a:off x="0" y="0"/>
          <a:ext cx="0" cy="0"/>
          <a:chOff x="0" y="0"/>
          <a:chExt cx="0" cy="0"/>
        </a:xfrm>
      </p:grpSpPr>
      <p:sp>
        <p:nvSpPr>
          <p:cNvPr id="56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62"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lvl1pPr>
            <a:lvl2pPr marL="14400" indent="-14400" algn="ctr">
              <a:spcBef>
                <a:spcPts val="200"/>
              </a:spcBef>
              <a:defRPr sz="2000"/>
            </a:lvl2pPr>
            <a:lvl3pPr marL="14400" indent="-14400" algn="ctr">
              <a:spcBef>
                <a:spcPts val="200"/>
              </a:spcBef>
              <a:defRPr sz="2000"/>
            </a:lvl3pPr>
            <a:lvl4pPr marL="14400" indent="-14400" algn="ctr">
              <a:spcBef>
                <a:spcPts val="200"/>
              </a:spcBef>
              <a:defRPr sz="2000"/>
            </a:lvl4pPr>
            <a:lvl5pPr marL="14400" indent="-14400" algn="ctr">
              <a:spcBef>
                <a:spcPts val="200"/>
              </a:spcBef>
              <a:defRPr sz="2000"/>
            </a:lvl5pPr>
          </a:lstStyle>
          <a:p>
            <a:pPr/>
            <a:r>
              <a:t>Primary</a:t>
            </a:r>
          </a:p>
          <a:p>
            <a:pPr lvl="1"/>
            <a:r>
              <a:t/>
            </a:r>
          </a:p>
          <a:p>
            <a:pPr lvl="2"/>
            <a:r>
              <a:t/>
            </a:r>
          </a:p>
          <a:p>
            <a:pPr lvl="3"/>
            <a:r>
              <a:t/>
            </a:r>
          </a:p>
          <a:p>
            <a:pPr lvl="4"/>
            <a:r>
              <a:t/>
            </a:r>
          </a:p>
        </p:txBody>
      </p:sp>
      <p:sp>
        <p:nvSpPr>
          <p:cNvPr id="563"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64"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65"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lvl1pPr>
          </a:lstStyle>
          <a:p>
            <a:pPr/>
            <a:r>
              <a:t>Secondary</a:t>
            </a:r>
          </a:p>
        </p:txBody>
      </p:sp>
      <p:sp>
        <p:nvSpPr>
          <p:cNvPr id="566"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lvl1pPr>
          </a:lstStyle>
          <a:p>
            <a:pPr/>
            <a:r>
              <a:t>Tertiary</a:t>
            </a:r>
          </a:p>
        </p:txBody>
      </p:sp>
      <p:sp>
        <p:nvSpPr>
          <p:cNvPr id="5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68"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69"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70"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Grey">
    <p:bg>
      <p:bgPr>
        <a:solidFill>
          <a:srgbClr val="CCCDD1"/>
        </a:solidFill>
      </p:bgPr>
    </p:bg>
    <p:spTree>
      <p:nvGrpSpPr>
        <p:cNvPr id="1" name=""/>
        <p:cNvGrpSpPr/>
        <p:nvPr/>
      </p:nvGrpSpPr>
      <p:grpSpPr>
        <a:xfrm>
          <a:off x="0" y="0"/>
          <a:ext cx="0" cy="0"/>
          <a:chOff x="0" y="0"/>
          <a:chExt cx="0" cy="0"/>
        </a:xfrm>
      </p:grpSpPr>
      <p:sp>
        <p:nvSpPr>
          <p:cNvPr id="5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78"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7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80"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81"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82"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84"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85"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86"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Dark">
    <p:bg>
      <p:bgPr>
        <a:solidFill>
          <a:srgbClr val="000000"/>
        </a:solidFill>
      </p:bgPr>
    </p:bg>
    <p:spTree>
      <p:nvGrpSpPr>
        <p:cNvPr id="1" name=""/>
        <p:cNvGrpSpPr/>
        <p:nvPr/>
      </p:nvGrpSpPr>
      <p:grpSpPr>
        <a:xfrm>
          <a:off x="0" y="0"/>
          <a:ext cx="0" cy="0"/>
          <a:chOff x="0" y="0"/>
          <a:chExt cx="0" cy="0"/>
        </a:xfrm>
      </p:grpSpPr>
      <p:sp>
        <p:nvSpPr>
          <p:cNvPr id="593"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94"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95"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9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97"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98"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00"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601"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602"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p:spTree>
      <p:nvGrpSpPr>
        <p:cNvPr id="1" name=""/>
        <p:cNvGrpSpPr/>
        <p:nvPr/>
      </p:nvGrpSpPr>
      <p:grpSpPr>
        <a:xfrm>
          <a:off x="0" y="0"/>
          <a:ext cx="0" cy="0"/>
          <a:chOff x="0" y="0"/>
          <a:chExt cx="0" cy="0"/>
        </a:xfrm>
      </p:grpSpPr>
      <p:sp>
        <p:nvSpPr>
          <p:cNvPr id="38" name="01 Introduction"/>
          <p:cNvSpPr txBox="1"/>
          <p:nvPr>
            <p:ph type="title" hasCustomPrompt="1"/>
          </p:nvPr>
        </p:nvSpPr>
        <p:spPr>
          <a:xfrm>
            <a:off x="537006" y="584953"/>
            <a:ext cx="14338937" cy="1938992"/>
          </a:xfrm>
          <a:prstGeom prst="rect">
            <a:avLst/>
          </a:prstGeom>
        </p:spPr>
        <p:txBody>
          <a:bodyPr anchor="t"/>
          <a:lstStyle>
            <a:lvl1pPr>
              <a:defRPr spc="-450" sz="15000"/>
            </a:lvl1pPr>
          </a:lstStyle>
          <a:p>
            <a:pPr/>
            <a:r>
              <a:t>01 Introduction</a:t>
            </a:r>
          </a:p>
        </p:txBody>
      </p:sp>
      <p:sp>
        <p:nvSpPr>
          <p:cNvPr id="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p:spTree>
      <p:nvGrpSpPr>
        <p:cNvPr id="1" name=""/>
        <p:cNvGrpSpPr/>
        <p:nvPr/>
      </p:nvGrpSpPr>
      <p:grpSpPr>
        <a:xfrm>
          <a:off x="0" y="0"/>
          <a:ext cx="0" cy="0"/>
          <a:chOff x="0" y="0"/>
          <a:chExt cx="0" cy="0"/>
        </a:xfrm>
      </p:grpSpPr>
      <p:sp>
        <p:nvSpPr>
          <p:cNvPr id="609" name="Picture Placeholder 4"/>
          <p:cNvSpPr/>
          <p:nvPr>
            <p:ph type="pic" idx="21"/>
          </p:nvPr>
        </p:nvSpPr>
        <p:spPr>
          <a:xfrm>
            <a:off x="537007" y="500554"/>
            <a:ext cx="11509775" cy="12714892"/>
          </a:xfrm>
          <a:prstGeom prst="rect">
            <a:avLst/>
          </a:prstGeom>
        </p:spPr>
        <p:txBody>
          <a:bodyPr lIns="91439" rIns="91439">
            <a:noAutofit/>
          </a:bodyPr>
          <a:lstStyle/>
          <a:p>
            <a:pPr/>
          </a:p>
        </p:txBody>
      </p:sp>
      <p:sp>
        <p:nvSpPr>
          <p:cNvPr id="610" name="Picture Placeholder 5"/>
          <p:cNvSpPr/>
          <p:nvPr>
            <p:ph type="pic" sz="half" idx="22"/>
          </p:nvPr>
        </p:nvSpPr>
        <p:spPr>
          <a:xfrm>
            <a:off x="12338056" y="500555"/>
            <a:ext cx="11509599" cy="6223003"/>
          </a:xfrm>
          <a:prstGeom prst="rect">
            <a:avLst/>
          </a:prstGeom>
        </p:spPr>
        <p:txBody>
          <a:bodyPr lIns="91439" rIns="91439">
            <a:noAutofit/>
          </a:bodyPr>
          <a:lstStyle/>
          <a:p>
            <a:pPr/>
          </a:p>
        </p:txBody>
      </p:sp>
      <p:sp>
        <p:nvSpPr>
          <p:cNvPr id="611" name="Picture Placeholder 6"/>
          <p:cNvSpPr/>
          <p:nvPr>
            <p:ph type="pic" sz="half" idx="23"/>
          </p:nvPr>
        </p:nvSpPr>
        <p:spPr>
          <a:xfrm>
            <a:off x="12338056" y="6990894"/>
            <a:ext cx="11509599" cy="6223002"/>
          </a:xfrm>
          <a:prstGeom prst="rect">
            <a:avLst/>
          </a:prstGeom>
        </p:spPr>
        <p:txBody>
          <a:bodyPr lIns="91439" rIns="91439">
            <a:noAutofit/>
          </a:bodyPr>
          <a:lstStyle/>
          <a:p>
            <a:pPr/>
          </a:p>
        </p:txBody>
      </p:sp>
      <p:sp>
        <p:nvSpPr>
          <p:cNvPr id="61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Grey">
    <p:bg>
      <p:bgPr>
        <a:solidFill>
          <a:srgbClr val="CCCDD1"/>
        </a:solidFill>
      </p:bgPr>
    </p:bg>
    <p:spTree>
      <p:nvGrpSpPr>
        <p:cNvPr id="1" name=""/>
        <p:cNvGrpSpPr/>
        <p:nvPr/>
      </p:nvGrpSpPr>
      <p:grpSpPr>
        <a:xfrm>
          <a:off x="0" y="0"/>
          <a:ext cx="0" cy="0"/>
          <a:chOff x="0" y="0"/>
          <a:chExt cx="0" cy="0"/>
        </a:xfrm>
      </p:grpSpPr>
      <p:sp>
        <p:nvSpPr>
          <p:cNvPr id="6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2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2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2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Dark">
    <p:bg>
      <p:bgPr>
        <a:solidFill>
          <a:srgbClr val="000000"/>
        </a:solidFill>
      </p:bgPr>
    </p:bg>
    <p:spTree>
      <p:nvGrpSpPr>
        <p:cNvPr id="1" name=""/>
        <p:cNvGrpSpPr/>
        <p:nvPr/>
      </p:nvGrpSpPr>
      <p:grpSpPr>
        <a:xfrm>
          <a:off x="0" y="0"/>
          <a:ext cx="0" cy="0"/>
          <a:chOff x="0" y="0"/>
          <a:chExt cx="0" cy="0"/>
        </a:xfrm>
      </p:grpSpPr>
      <p:sp>
        <p:nvSpPr>
          <p:cNvPr id="6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3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3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3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p:spTree>
      <p:nvGrpSpPr>
        <p:cNvPr id="1" name=""/>
        <p:cNvGrpSpPr/>
        <p:nvPr/>
      </p:nvGrpSpPr>
      <p:grpSpPr>
        <a:xfrm>
          <a:off x="0" y="0"/>
          <a:ext cx="0" cy="0"/>
          <a:chOff x="0" y="0"/>
          <a:chExt cx="0" cy="0"/>
        </a:xfrm>
      </p:grpSpPr>
      <p:sp>
        <p:nvSpPr>
          <p:cNvPr id="63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 in-situ</a:t>
            </a:r>
          </a:p>
        </p:txBody>
      </p:sp>
      <p:sp>
        <p:nvSpPr>
          <p:cNvPr id="64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4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Grey">
    <p:bg>
      <p:bgPr>
        <a:solidFill>
          <a:srgbClr val="CCCDD1"/>
        </a:solidFill>
      </p:bgPr>
    </p:bg>
    <p:spTree>
      <p:nvGrpSpPr>
        <p:cNvPr id="1" name=""/>
        <p:cNvGrpSpPr/>
        <p:nvPr/>
      </p:nvGrpSpPr>
      <p:grpSpPr>
        <a:xfrm>
          <a:off x="0" y="0"/>
          <a:ext cx="0" cy="0"/>
          <a:chOff x="0" y="0"/>
          <a:chExt cx="0" cy="0"/>
        </a:xfrm>
      </p:grpSpPr>
      <p:sp>
        <p:nvSpPr>
          <p:cNvPr id="64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5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Dark">
    <p:bg>
      <p:bgPr>
        <a:solidFill>
          <a:srgbClr val="000000"/>
        </a:solidFill>
      </p:bgPr>
    </p:bg>
    <p:spTree>
      <p:nvGrpSpPr>
        <p:cNvPr id="1" name=""/>
        <p:cNvGrpSpPr/>
        <p:nvPr/>
      </p:nvGrpSpPr>
      <p:grpSpPr>
        <a:xfrm>
          <a:off x="0" y="0"/>
          <a:ext cx="0" cy="0"/>
          <a:chOff x="0" y="0"/>
          <a:chExt cx="0" cy="0"/>
        </a:xfrm>
      </p:grpSpPr>
      <p:sp>
        <p:nvSpPr>
          <p:cNvPr id="65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6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61"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66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p:spTree>
      <p:nvGrpSpPr>
        <p:cNvPr id="1" name=""/>
        <p:cNvGrpSpPr/>
        <p:nvPr/>
      </p:nvGrpSpPr>
      <p:grpSpPr>
        <a:xfrm>
          <a:off x="0" y="0"/>
          <a:ext cx="0" cy="0"/>
          <a:chOff x="0" y="0"/>
          <a:chExt cx="0" cy="0"/>
        </a:xfrm>
      </p:grpSpPr>
      <p:pic>
        <p:nvPicPr>
          <p:cNvPr id="669"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0"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Grey">
    <p:bg>
      <p:bgPr>
        <a:solidFill>
          <a:srgbClr val="CCCDD1"/>
        </a:solidFill>
      </p:bgPr>
    </p:bg>
    <p:spTree>
      <p:nvGrpSpPr>
        <p:cNvPr id="1" name=""/>
        <p:cNvGrpSpPr/>
        <p:nvPr/>
      </p:nvGrpSpPr>
      <p:grpSpPr>
        <a:xfrm>
          <a:off x="0" y="0"/>
          <a:ext cx="0" cy="0"/>
          <a:chOff x="0" y="0"/>
          <a:chExt cx="0" cy="0"/>
        </a:xfrm>
      </p:grpSpPr>
      <p:pic>
        <p:nvPicPr>
          <p:cNvPr id="678"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Dark">
    <p:bg>
      <p:bgPr>
        <a:solidFill>
          <a:srgbClr val="000000"/>
        </a:solidFill>
      </p:bgPr>
    </p:bg>
    <p:spTree>
      <p:nvGrpSpPr>
        <p:cNvPr id="1" name=""/>
        <p:cNvGrpSpPr/>
        <p:nvPr/>
      </p:nvGrpSpPr>
      <p:grpSpPr>
        <a:xfrm>
          <a:off x="0" y="0"/>
          <a:ext cx="0" cy="0"/>
          <a:chOff x="0" y="0"/>
          <a:chExt cx="0" cy="0"/>
        </a:xfrm>
      </p:grpSpPr>
      <p:pic>
        <p:nvPicPr>
          <p:cNvPr id="687"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88"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p:spTree>
      <p:nvGrpSpPr>
        <p:cNvPr id="1" name=""/>
        <p:cNvGrpSpPr/>
        <p:nvPr/>
      </p:nvGrpSpPr>
      <p:grpSpPr>
        <a:xfrm>
          <a:off x="0" y="0"/>
          <a:ext cx="0" cy="0"/>
          <a:chOff x="0" y="0"/>
          <a:chExt cx="0" cy="0"/>
        </a:xfrm>
      </p:grpSpPr>
      <p:sp>
        <p:nvSpPr>
          <p:cNvPr id="696"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pic>
        <p:nvPicPr>
          <p:cNvPr id="697"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698"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699"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00"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01"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Grey">
    <p:bg>
      <p:bgPr>
        <a:solidFill>
          <a:srgbClr val="CCCDD1"/>
        </a:solidFill>
      </p:bgPr>
    </p:bg>
    <p:spTree>
      <p:nvGrpSpPr>
        <p:cNvPr id="1" name=""/>
        <p:cNvGrpSpPr/>
        <p:nvPr/>
      </p:nvGrpSpPr>
      <p:grpSpPr>
        <a:xfrm>
          <a:off x="0" y="0"/>
          <a:ext cx="0" cy="0"/>
          <a:chOff x="0" y="0"/>
          <a:chExt cx="0" cy="0"/>
        </a:xfrm>
      </p:grpSpPr>
      <p:sp>
        <p:nvSpPr>
          <p:cNvPr id="46"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Grey">
    <p:bg>
      <p:bgPr>
        <a:solidFill>
          <a:srgbClr val="CCCDD1"/>
        </a:solidFill>
      </p:bgPr>
    </p:bg>
    <p:spTree>
      <p:nvGrpSpPr>
        <p:cNvPr id="1" name=""/>
        <p:cNvGrpSpPr/>
        <p:nvPr/>
      </p:nvGrpSpPr>
      <p:grpSpPr>
        <a:xfrm>
          <a:off x="0" y="0"/>
          <a:ext cx="0" cy="0"/>
          <a:chOff x="0" y="0"/>
          <a:chExt cx="0" cy="0"/>
        </a:xfrm>
      </p:grpSpPr>
      <p:sp>
        <p:nvSpPr>
          <p:cNvPr id="709"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0"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12"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13"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14"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15"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Dark">
    <p:bg>
      <p:bgPr>
        <a:solidFill>
          <a:srgbClr val="000000"/>
        </a:solidFill>
      </p:bgPr>
    </p:bg>
    <p:spTree>
      <p:nvGrpSpPr>
        <p:cNvPr id="1" name=""/>
        <p:cNvGrpSpPr/>
        <p:nvPr/>
      </p:nvGrpSpPr>
      <p:grpSpPr>
        <a:xfrm>
          <a:off x="0" y="0"/>
          <a:ext cx="0" cy="0"/>
          <a:chOff x="0" y="0"/>
          <a:chExt cx="0" cy="0"/>
        </a:xfrm>
      </p:grpSpPr>
      <p:sp>
        <p:nvSpPr>
          <p:cNvPr id="722"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3"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25"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26"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27"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28"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p:spTree>
      <p:nvGrpSpPr>
        <p:cNvPr id="1" name=""/>
        <p:cNvGrpSpPr/>
        <p:nvPr/>
      </p:nvGrpSpPr>
      <p:grpSpPr>
        <a:xfrm>
          <a:off x="0" y="0"/>
          <a:ext cx="0" cy="0"/>
          <a:chOff x="0" y="0"/>
          <a:chExt cx="0" cy="0"/>
        </a:xfrm>
      </p:grpSpPr>
      <p:sp>
        <p:nvSpPr>
          <p:cNvPr id="735"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37"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Grey">
    <p:bg>
      <p:bgPr>
        <a:solidFill>
          <a:srgbClr val="CCCDD1"/>
        </a:solidFill>
      </p:bgPr>
    </p:bg>
    <p:spTree>
      <p:nvGrpSpPr>
        <p:cNvPr id="1" name=""/>
        <p:cNvGrpSpPr/>
        <p:nvPr/>
      </p:nvGrpSpPr>
      <p:grpSpPr>
        <a:xfrm>
          <a:off x="0" y="0"/>
          <a:ext cx="0" cy="0"/>
          <a:chOff x="0" y="0"/>
          <a:chExt cx="0" cy="0"/>
        </a:xfrm>
      </p:grpSpPr>
      <p:sp>
        <p:nvSpPr>
          <p:cNvPr id="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45"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46"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Dark">
    <p:bg>
      <p:bgPr>
        <a:solidFill>
          <a:srgbClr val="000000"/>
        </a:solidFill>
      </p:bgPr>
    </p:bg>
    <p:spTree>
      <p:nvGrpSpPr>
        <p:cNvPr id="1" name=""/>
        <p:cNvGrpSpPr/>
        <p:nvPr/>
      </p:nvGrpSpPr>
      <p:grpSpPr>
        <a:xfrm>
          <a:off x="0" y="0"/>
          <a:ext cx="0" cy="0"/>
          <a:chOff x="0" y="0"/>
          <a:chExt cx="0" cy="0"/>
        </a:xfrm>
      </p:grpSpPr>
      <p:sp>
        <p:nvSpPr>
          <p:cNvPr id="7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5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55" name="Picture Placeholder 2"/>
          <p:cNvSpPr/>
          <p:nvPr>
            <p:ph type="pic" idx="21"/>
          </p:nvPr>
        </p:nvSpPr>
        <p:spPr>
          <a:xfrm>
            <a:off x="4892535" y="1295874"/>
            <a:ext cx="14598990" cy="11124408"/>
          </a:xfrm>
          <a:prstGeom prst="rect">
            <a:avLst/>
          </a:prstGeom>
          <a:ln w="1905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p:spTree>
      <p:nvGrpSpPr>
        <p:cNvPr id="1" name=""/>
        <p:cNvGrpSpPr/>
        <p:nvPr/>
      </p:nvGrpSpPr>
      <p:grpSpPr>
        <a:xfrm>
          <a:off x="0" y="0"/>
          <a:ext cx="0" cy="0"/>
          <a:chOff x="0" y="0"/>
          <a:chExt cx="0" cy="0"/>
        </a:xfrm>
      </p:grpSpPr>
      <p:sp>
        <p:nvSpPr>
          <p:cNvPr id="762"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3"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4"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5" name="Body Level One…"/>
          <p:cNvSpPr txBox="1"/>
          <p:nvPr>
            <p:ph type="body" sz="quarter" idx="1" hasCustomPrompt="1"/>
          </p:nvPr>
        </p:nvSpPr>
        <p:spPr>
          <a:xfrm>
            <a:off x="7858318" y="3719317"/>
            <a:ext cx="950105" cy="208326"/>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66" name="Rounded Rectangle"/>
          <p:cNvSpPr/>
          <p:nvPr>
            <p:ph type="body" sz="quarter" idx="24"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68"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 in-situ</a:t>
            </a:r>
          </a:p>
        </p:txBody>
      </p:sp>
    </p:spTree>
  </p:cSld>
  <p:clrMapOvr>
    <a:masterClrMapping/>
  </p:clrMapOvr>
  <p:transition xmlns:p14="http://schemas.microsoft.com/office/powerpoint/2010/main" spd="med" advClick="1"/>
</p:sldLayout>
</file>

<file path=ppt/slideLayouts/slideLayout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Grey">
    <p:bg>
      <p:bgPr>
        <a:solidFill>
          <a:srgbClr val="CCCDD1"/>
        </a:solidFill>
      </p:bgPr>
    </p:bg>
    <p:spTree>
      <p:nvGrpSpPr>
        <p:cNvPr id="1" name=""/>
        <p:cNvGrpSpPr/>
        <p:nvPr/>
      </p:nvGrpSpPr>
      <p:grpSpPr>
        <a:xfrm>
          <a:off x="0" y="0"/>
          <a:ext cx="0" cy="0"/>
          <a:chOff x="0" y="0"/>
          <a:chExt cx="0" cy="0"/>
        </a:xfrm>
      </p:grpSpPr>
      <p:sp>
        <p:nvSpPr>
          <p:cNvPr id="77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7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77"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8"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9"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80"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81"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Dark">
    <p:bg>
      <p:bgPr>
        <a:solidFill>
          <a:srgbClr val="000000"/>
        </a:solidFill>
      </p:bgPr>
    </p:bg>
    <p:spTree>
      <p:nvGrpSpPr>
        <p:cNvPr id="1" name=""/>
        <p:cNvGrpSpPr/>
        <p:nvPr/>
      </p:nvGrpSpPr>
      <p:grpSpPr>
        <a:xfrm>
          <a:off x="0" y="0"/>
          <a:ext cx="0" cy="0"/>
          <a:chOff x="0" y="0"/>
          <a:chExt cx="0" cy="0"/>
        </a:xfrm>
      </p:grpSpPr>
      <p:sp>
        <p:nvSpPr>
          <p:cNvPr id="7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8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90" name="Picture Placeholder 6"/>
          <p:cNvSpPr/>
          <p:nvPr>
            <p:ph type="pic" sz="half" idx="21"/>
          </p:nvPr>
        </p:nvSpPr>
        <p:spPr>
          <a:xfrm>
            <a:off x="11371060" y="2537106"/>
            <a:ext cx="10507664" cy="8006955"/>
          </a:xfrm>
          <a:prstGeom prst="rect">
            <a:avLst/>
          </a:prstGeom>
          <a:ln w="1397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1" name="Picture Placeholder 7"/>
          <p:cNvSpPr/>
          <p:nvPr>
            <p:ph type="pic" sz="quarter" idx="22"/>
          </p:nvPr>
        </p:nvSpPr>
        <p:spPr>
          <a:xfrm>
            <a:off x="2505276"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2" name="Picture Placeholder 8"/>
          <p:cNvSpPr/>
          <p:nvPr>
            <p:ph type="pic" sz="quarter" idx="23"/>
          </p:nvPr>
        </p:nvSpPr>
        <p:spPr>
          <a:xfrm>
            <a:off x="6684119"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3"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94"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p:spTree>
      <p:nvGrpSpPr>
        <p:cNvPr id="1" name=""/>
        <p:cNvGrpSpPr/>
        <p:nvPr/>
      </p:nvGrpSpPr>
      <p:grpSpPr>
        <a:xfrm>
          <a:off x="0" y="0"/>
          <a:ext cx="0" cy="0"/>
          <a:chOff x="0" y="0"/>
          <a:chExt cx="0" cy="0"/>
        </a:xfrm>
      </p:grpSpPr>
      <p:sp>
        <p:nvSpPr>
          <p:cNvPr id="801"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02"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3"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4"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0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
        <p:nvSpPr>
          <p:cNvPr id="807"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Grey">
    <p:bg>
      <p:bgPr>
        <a:solidFill>
          <a:srgbClr val="CCCDD1"/>
        </a:solidFill>
      </p:bgPr>
    </p:bg>
    <p:spTree>
      <p:nvGrpSpPr>
        <p:cNvPr id="1" name=""/>
        <p:cNvGrpSpPr/>
        <p:nvPr/>
      </p:nvGrpSpPr>
      <p:grpSpPr>
        <a:xfrm>
          <a:off x="0" y="0"/>
          <a:ext cx="0" cy="0"/>
          <a:chOff x="0" y="0"/>
          <a:chExt cx="0" cy="0"/>
        </a:xfrm>
      </p:grpSpPr>
      <p:sp>
        <p:nvSpPr>
          <p:cNvPr id="814"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15"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6"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7"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1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820"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Dark">
    <p:bg>
      <p:bgPr>
        <a:solidFill>
          <a:srgbClr val="000000"/>
        </a:solidFill>
      </p:bgPr>
    </p:bg>
    <p:spTree>
      <p:nvGrpSpPr>
        <p:cNvPr id="1" name=""/>
        <p:cNvGrpSpPr/>
        <p:nvPr/>
      </p:nvGrpSpPr>
      <p:grpSpPr>
        <a:xfrm>
          <a:off x="0" y="0"/>
          <a:ext cx="0" cy="0"/>
          <a:chOff x="0" y="0"/>
          <a:chExt cx="0" cy="0"/>
        </a:xfrm>
      </p:grpSpPr>
      <p:sp>
        <p:nvSpPr>
          <p:cNvPr id="54"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Dark">
    <p:bg>
      <p:bgPr>
        <a:solidFill>
          <a:srgbClr val="000000"/>
        </a:solidFill>
      </p:bgPr>
    </p:bg>
    <p:spTree>
      <p:nvGrpSpPr>
        <p:cNvPr id="1" name=""/>
        <p:cNvGrpSpPr/>
        <p:nvPr/>
      </p:nvGrpSpPr>
      <p:grpSpPr>
        <a:xfrm>
          <a:off x="0" y="0"/>
          <a:ext cx="0" cy="0"/>
          <a:chOff x="0" y="0"/>
          <a:chExt cx="0" cy="0"/>
        </a:xfrm>
      </p:grpSpPr>
      <p:sp>
        <p:nvSpPr>
          <p:cNvPr id="827" name="Rounded Rectangle"/>
          <p:cNvSpPr/>
          <p:nvPr/>
        </p:nvSpPr>
        <p:spPr>
          <a:xfrm>
            <a:off x="3110489" y="4487671"/>
            <a:ext cx="18163022" cy="4740658"/>
          </a:xfrm>
          <a:prstGeom prst="roundRect">
            <a:avLst>
              <a:gd name="adj" fmla="val 38170"/>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28"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29"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30"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3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833"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p:spTree>
      <p:nvGrpSpPr>
        <p:cNvPr id="1" name=""/>
        <p:cNvGrpSpPr/>
        <p:nvPr/>
      </p:nvGrpSpPr>
      <p:grpSpPr>
        <a:xfrm>
          <a:off x="0" y="0"/>
          <a:ext cx="0" cy="0"/>
          <a:chOff x="0" y="0"/>
          <a:chExt cx="0" cy="0"/>
        </a:xfrm>
      </p:grpSpPr>
      <p:sp>
        <p:nvSpPr>
          <p:cNvPr id="840"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C0C0C0"/>
                </a:solidFill>
              </a:defRPr>
            </a:lvl1pPr>
            <a:lvl2pPr>
              <a:defRPr spc="-50" sz="2400">
                <a:solidFill>
                  <a:srgbClr val="C0C0C0"/>
                </a:solidFill>
              </a:defRPr>
            </a:lvl2pPr>
            <a:lvl3pPr>
              <a:defRPr spc="-50" sz="2400">
                <a:solidFill>
                  <a:srgbClr val="C0C0C0"/>
                </a:solidFill>
              </a:defRPr>
            </a:lvl3pPr>
            <a:lvl4pPr>
              <a:defRPr spc="-50" sz="2400">
                <a:solidFill>
                  <a:srgbClr val="C0C0C0"/>
                </a:solidFill>
              </a:defRPr>
            </a:lvl4pPr>
            <a:lvl5pPr>
              <a:defRPr spc="-50" sz="2400">
                <a:solidFill>
                  <a:srgbClr val="C0C0C0"/>
                </a:solidFill>
              </a:defRPr>
            </a:lvl5pPr>
          </a:lstStyle>
          <a:p>
            <a:pPr/>
            <a:r>
              <a:t>The logo can appear in the corners</a:t>
            </a:r>
          </a:p>
          <a:p>
            <a:pPr lvl="1"/>
            <a:r>
              <a:t/>
            </a:r>
          </a:p>
          <a:p>
            <a:pPr lvl="2"/>
            <a:r>
              <a:t/>
            </a:r>
          </a:p>
          <a:p>
            <a:pPr lvl="3"/>
            <a:r>
              <a:t/>
            </a:r>
          </a:p>
          <a:p>
            <a:pPr lvl="4"/>
            <a:r>
              <a:t/>
            </a:r>
          </a:p>
        </p:txBody>
      </p:sp>
      <p:sp>
        <p:nvSpPr>
          <p:cNvPr id="841"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C0C0C0"/>
                </a:solidFill>
              </a:defRPr>
            </a:lvl1pPr>
          </a:lstStyle>
          <a:p>
            <a:pPr/>
            <a:r>
              <a:t>or central to the page</a:t>
            </a:r>
          </a:p>
        </p:txBody>
      </p:sp>
      <p:sp>
        <p:nvSpPr>
          <p:cNvPr id="842"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43"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4"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5"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6"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7"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8"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49"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0"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51"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2"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3"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4"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5"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56"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57" name="Line"/>
          <p:cNvSpPr/>
          <p:nvPr/>
        </p:nvSpPr>
        <p:spPr>
          <a:xfrm>
            <a:off x="453121"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8"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59"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60"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61"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862"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863"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864"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865"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6"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7"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8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6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870"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Positioning</a:t>
            </a:r>
          </a:p>
        </p:txBody>
      </p:sp>
    </p:spTree>
  </p:cSld>
  <p:clrMapOvr>
    <a:masterClrMapping/>
  </p:clrMapOvr>
  <p:transition xmlns:p14="http://schemas.microsoft.com/office/powerpoint/2010/main" spd="med" advClick="1"/>
</p:sldLayout>
</file>

<file path=ppt/slideLayouts/slideLayout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Grey">
    <p:bg>
      <p:bgPr>
        <a:solidFill>
          <a:srgbClr val="CCCDD1"/>
        </a:solidFill>
      </p:bgPr>
    </p:bg>
    <p:spTree>
      <p:nvGrpSpPr>
        <p:cNvPr id="1" name=""/>
        <p:cNvGrpSpPr/>
        <p:nvPr/>
      </p:nvGrpSpPr>
      <p:grpSpPr>
        <a:xfrm>
          <a:off x="0" y="0"/>
          <a:ext cx="0" cy="0"/>
          <a:chOff x="0" y="0"/>
          <a:chExt cx="0" cy="0"/>
        </a:xfrm>
      </p:grpSpPr>
      <p:sp>
        <p:nvSpPr>
          <p:cNvPr id="877"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8"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9"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0"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1"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2"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3"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4"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85"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86"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7"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8"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9"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0"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91"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92"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93"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4"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5"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FFFFFF"/>
                </a:solidFill>
              </a:defRPr>
            </a:lvl1pPr>
            <a:lvl2pPr>
              <a:defRPr spc="-50" sz="2400">
                <a:solidFill>
                  <a:srgbClr val="FFFFFF"/>
                </a:solidFill>
              </a:defRPr>
            </a:lvl2pPr>
            <a:lvl3pPr>
              <a:defRPr spc="-50" sz="2400">
                <a:solidFill>
                  <a:srgbClr val="FFFFFF"/>
                </a:solidFill>
              </a:defRPr>
            </a:lvl3pPr>
            <a:lvl4pPr>
              <a:defRPr spc="-50" sz="2400">
                <a:solidFill>
                  <a:srgbClr val="FFFFFF"/>
                </a:solidFill>
              </a:defRPr>
            </a:lvl4pPr>
            <a:lvl5pPr>
              <a:defRPr spc="-50" sz="2400">
                <a:solidFill>
                  <a:srgbClr val="FFFFFF"/>
                </a:solidFill>
              </a:defRPr>
            </a:lvl5pPr>
          </a:lstStyle>
          <a:p>
            <a:pPr/>
            <a:r>
              <a:t>The logo can appear in the corners</a:t>
            </a:r>
          </a:p>
          <a:p>
            <a:pPr lvl="1"/>
            <a:r>
              <a:t/>
            </a:r>
          </a:p>
          <a:p>
            <a:pPr lvl="2"/>
            <a:r>
              <a:t/>
            </a:r>
          </a:p>
          <a:p>
            <a:pPr lvl="3"/>
            <a:r>
              <a:t/>
            </a:r>
          </a:p>
          <a:p>
            <a:pPr lvl="4"/>
            <a:r>
              <a:t/>
            </a:r>
          </a:p>
        </p:txBody>
      </p:sp>
      <p:sp>
        <p:nvSpPr>
          <p:cNvPr id="896"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FFFFFF"/>
                </a:solidFill>
              </a:defRPr>
            </a:lvl1pPr>
          </a:lstStyle>
          <a:p>
            <a:pPr/>
            <a:r>
              <a:t>or central to the page</a:t>
            </a:r>
          </a:p>
        </p:txBody>
      </p:sp>
      <p:sp>
        <p:nvSpPr>
          <p:cNvPr id="897"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98"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99"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00"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01"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02"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03"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906"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Dark">
    <p:bg>
      <p:bgPr>
        <a:solidFill>
          <a:srgbClr val="000000"/>
        </a:solidFill>
      </p:bgPr>
    </p:bg>
    <p:spTree>
      <p:nvGrpSpPr>
        <p:cNvPr id="1" name=""/>
        <p:cNvGrpSpPr/>
        <p:nvPr/>
      </p:nvGrpSpPr>
      <p:grpSpPr>
        <a:xfrm>
          <a:off x="0" y="0"/>
          <a:ext cx="0" cy="0"/>
          <a:chOff x="0" y="0"/>
          <a:chExt cx="0" cy="0"/>
        </a:xfrm>
      </p:grpSpPr>
      <p:sp>
        <p:nvSpPr>
          <p:cNvPr id="913" name="Rounded Rectangle"/>
          <p:cNvSpPr/>
          <p:nvPr/>
        </p:nvSpPr>
        <p:spPr>
          <a:xfrm>
            <a:off x="12383678" y="5634001"/>
            <a:ext cx="11463402" cy="7573999"/>
          </a:xfrm>
          <a:prstGeom prst="roundRect">
            <a:avLst>
              <a:gd name="adj" fmla="val 2556"/>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4" name="Rounded Rectangle"/>
          <p:cNvSpPr/>
          <p:nvPr/>
        </p:nvSpPr>
        <p:spPr>
          <a:xfrm>
            <a:off x="454665" y="5634001"/>
            <a:ext cx="11463402" cy="7573999"/>
          </a:xfrm>
          <a:prstGeom prst="roundRect">
            <a:avLst>
              <a:gd name="adj" fmla="val 2556"/>
            </a:avLst>
          </a:prstGeom>
          <a:solidFill>
            <a:srgbClr val="FFFFFF">
              <a:alpha val="10000"/>
            </a:srgbClr>
          </a:solidFill>
          <a:ln w="12700">
            <a:solidFill>
              <a:srgbClr val="FFFFFF">
                <a:alpha val="10000"/>
              </a:srgbClr>
            </a:solidFill>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5" name="Line"/>
          <p:cNvSpPr/>
          <p:nvPr/>
        </p:nvSpPr>
        <p:spPr>
          <a:xfrm>
            <a:off x="12382134"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6" name="Line"/>
          <p:cNvSpPr/>
          <p:nvPr/>
        </p:nvSpPr>
        <p:spPr>
          <a:xfrm>
            <a:off x="12382134"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7" name="Line"/>
          <p:cNvSpPr/>
          <p:nvPr/>
        </p:nvSpPr>
        <p:spPr>
          <a:xfrm>
            <a:off x="453121"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8" name="Line"/>
          <p:cNvSpPr/>
          <p:nvPr/>
        </p:nvSpPr>
        <p:spPr>
          <a:xfrm>
            <a:off x="453121"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9" name="Line"/>
          <p:cNvSpPr/>
          <p:nvPr/>
        </p:nvSpPr>
        <p:spPr>
          <a:xfrm flipV="1">
            <a:off x="18192296"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0" name="Line"/>
          <p:cNvSpPr/>
          <p:nvPr/>
        </p:nvSpPr>
        <p:spPr>
          <a:xfrm flipV="1">
            <a:off x="2091715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1" name="Line"/>
          <p:cNvSpPr/>
          <p:nvPr/>
        </p:nvSpPr>
        <p:spPr>
          <a:xfrm flipV="1">
            <a:off x="1546744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2" name="Line"/>
          <p:cNvSpPr/>
          <p:nvPr/>
        </p:nvSpPr>
        <p:spPr>
          <a:xfrm flipV="1">
            <a:off x="2348816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3" name="Line"/>
          <p:cNvSpPr/>
          <p:nvPr/>
        </p:nvSpPr>
        <p:spPr>
          <a:xfrm flipV="1">
            <a:off x="1274258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4" name="Line"/>
          <p:cNvSpPr/>
          <p:nvPr/>
        </p:nvSpPr>
        <p:spPr>
          <a:xfrm flipV="1">
            <a:off x="6186364"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5" name="Line"/>
          <p:cNvSpPr/>
          <p:nvPr/>
        </p:nvSpPr>
        <p:spPr>
          <a:xfrm flipV="1">
            <a:off x="8872759"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6" name="Line"/>
          <p:cNvSpPr/>
          <p:nvPr/>
        </p:nvSpPr>
        <p:spPr>
          <a:xfrm flipV="1">
            <a:off x="3499970"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7" name="Line"/>
          <p:cNvSpPr/>
          <p:nvPr/>
        </p:nvSpPr>
        <p:spPr>
          <a:xfrm flipV="1">
            <a:off x="11559155"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8" name="Line"/>
          <p:cNvSpPr/>
          <p:nvPr/>
        </p:nvSpPr>
        <p:spPr>
          <a:xfrm flipV="1">
            <a:off x="813575" y="5639021"/>
            <a:ext cx="3" cy="7563958"/>
          </a:xfrm>
          <a:prstGeom prst="line">
            <a:avLst/>
          </a:prstGeom>
          <a:ln w="12700">
            <a:solidFill>
              <a:srgbClr val="FFFFFF">
                <a:alpha val="15000"/>
              </a:srgbClr>
            </a:solidFill>
            <a:miter lim="400000"/>
          </a:ln>
        </p:spPr>
        <p:txBody>
          <a:bodyPr lIns="45718" tIns="45718" rIns="45718" bIns="45718"/>
          <a:lstStyle/>
          <a:p>
            <a:pPr/>
          </a:p>
        </p:txBody>
      </p:sp>
      <p:sp>
        <p:nvSpPr>
          <p:cNvPr id="929" name="Line"/>
          <p:cNvSpPr/>
          <p:nvPr/>
        </p:nvSpPr>
        <p:spPr>
          <a:xfrm>
            <a:off x="12382134" y="9421000"/>
            <a:ext cx="11466490" cy="1"/>
          </a:xfrm>
          <a:prstGeom prst="line">
            <a:avLst/>
          </a:prstGeom>
          <a:ln w="12700">
            <a:solidFill>
              <a:srgbClr val="FFFFFF">
                <a:alpha val="15000"/>
              </a:srgbClr>
            </a:solidFill>
            <a:miter lim="400000"/>
          </a:ln>
        </p:spPr>
        <p:txBody>
          <a:bodyPr lIns="45718" tIns="45718" rIns="45718" bIns="45718"/>
          <a:lstStyle/>
          <a:p>
            <a:pPr/>
          </a:p>
        </p:txBody>
      </p:sp>
      <p:sp>
        <p:nvSpPr>
          <p:cNvPr id="930" name="Line"/>
          <p:cNvSpPr/>
          <p:nvPr/>
        </p:nvSpPr>
        <p:spPr>
          <a:xfrm flipV="1">
            <a:off x="215042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1" name="Line"/>
          <p:cNvSpPr/>
          <p:nvPr/>
        </p:nvSpPr>
        <p:spPr>
          <a:xfrm flipV="1">
            <a:off x="1022233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2"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808080"/>
                </a:solidFill>
              </a:defRPr>
            </a:lvl1pPr>
            <a:lvl2pPr>
              <a:defRPr spc="-50" sz="2400">
                <a:solidFill>
                  <a:srgbClr val="808080"/>
                </a:solidFill>
              </a:defRPr>
            </a:lvl2pPr>
            <a:lvl3pPr>
              <a:defRPr spc="-50" sz="2400">
                <a:solidFill>
                  <a:srgbClr val="808080"/>
                </a:solidFill>
              </a:defRPr>
            </a:lvl3pPr>
            <a:lvl4pPr>
              <a:defRPr spc="-50" sz="2400">
                <a:solidFill>
                  <a:srgbClr val="808080"/>
                </a:solidFill>
              </a:defRPr>
            </a:lvl4pPr>
            <a:lvl5pPr>
              <a:defRPr spc="-50" sz="2400">
                <a:solidFill>
                  <a:srgbClr val="808080"/>
                </a:solidFill>
              </a:defRPr>
            </a:lvl5pPr>
          </a:lstStyle>
          <a:p>
            <a:pPr/>
            <a:r>
              <a:t>The logo can appear in the corners</a:t>
            </a:r>
          </a:p>
          <a:p>
            <a:pPr lvl="1"/>
            <a:r>
              <a:t/>
            </a:r>
          </a:p>
          <a:p>
            <a:pPr lvl="2"/>
            <a:r>
              <a:t/>
            </a:r>
          </a:p>
          <a:p>
            <a:pPr lvl="3"/>
            <a:r>
              <a:t/>
            </a:r>
          </a:p>
          <a:p>
            <a:pPr lvl="4"/>
            <a:r>
              <a:t/>
            </a:r>
          </a:p>
        </p:txBody>
      </p:sp>
      <p:sp>
        <p:nvSpPr>
          <p:cNvPr id="933"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808080"/>
                </a:solidFill>
              </a:defRPr>
            </a:lvl1pPr>
          </a:lstStyle>
          <a:p>
            <a:pPr/>
            <a:r>
              <a:t>or central to the page</a:t>
            </a:r>
          </a:p>
        </p:txBody>
      </p:sp>
      <p:sp>
        <p:nvSpPr>
          <p:cNvPr id="934"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935"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936"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37"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38"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39"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40"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42"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943"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p:spTree>
      <p:nvGrpSpPr>
        <p:cNvPr id="1" name=""/>
        <p:cNvGrpSpPr/>
        <p:nvPr/>
      </p:nvGrpSpPr>
      <p:grpSpPr>
        <a:xfrm>
          <a:off x="0" y="0"/>
          <a:ext cx="0" cy="0"/>
          <a:chOff x="0" y="0"/>
          <a:chExt cx="0" cy="0"/>
        </a:xfrm>
      </p:grpSpPr>
      <p:sp>
        <p:nvSpPr>
          <p:cNvPr id="950" name="Picture Placeholder 11"/>
          <p:cNvSpPr/>
          <p:nvPr>
            <p:ph type="pic" sz="quarter" idx="21"/>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951"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rotate</a:t>
            </a:r>
          </a:p>
          <a:p>
            <a:pPr lvl="1"/>
            <a:r>
              <a:t/>
            </a:r>
          </a:p>
          <a:p>
            <a:pPr lvl="2"/>
            <a:r>
              <a:t/>
            </a:r>
          </a:p>
          <a:p>
            <a:pPr lvl="3"/>
            <a:r>
              <a:t/>
            </a:r>
          </a:p>
          <a:p>
            <a:pPr lvl="4"/>
            <a:r>
              <a:t/>
            </a:r>
          </a:p>
        </p:txBody>
      </p:sp>
      <p:sp>
        <p:nvSpPr>
          <p:cNvPr id="952" name="Text Placeholder 14"/>
          <p:cNvSpPr/>
          <p:nvPr>
            <p:ph type="body" sz="quarter" idx="22" hasCustomPrompt="1"/>
          </p:nvPr>
        </p:nvSpPr>
        <p:spPr>
          <a:xfrm>
            <a:off x="986037" y="8144584"/>
            <a:ext cx="6888300" cy="427746"/>
          </a:xfrm>
          <a:prstGeom prst="rect">
            <a:avLst/>
          </a:prstGeom>
        </p:spPr>
        <p:txBody>
          <a:bodyPr/>
          <a:lstStyle>
            <a:lvl1pPr>
              <a:lnSpc>
                <a:spcPct val="120000"/>
              </a:lnSpc>
              <a:defRPr sz="2000">
                <a:solidFill>
                  <a:srgbClr val="C0C0C0"/>
                </a:solidFill>
              </a:defRPr>
            </a:lvl1pPr>
          </a:lstStyle>
          <a:p>
            <a:pPr/>
            <a:r>
              <a:t>Don’t apply gradients</a:t>
            </a:r>
          </a:p>
        </p:txBody>
      </p:sp>
      <p:sp>
        <p:nvSpPr>
          <p:cNvPr id="953" name="Text Placeholder 14"/>
          <p:cNvSpPr/>
          <p:nvPr>
            <p:ph type="body" sz="quarter" idx="23" hasCustomPrompt="1"/>
          </p:nvPr>
        </p:nvSpPr>
        <p:spPr>
          <a:xfrm>
            <a:off x="16710265" y="8144584"/>
            <a:ext cx="6888299" cy="427746"/>
          </a:xfrm>
          <a:prstGeom prst="rect">
            <a:avLst/>
          </a:prstGeom>
        </p:spPr>
        <p:txBody>
          <a:bodyPr/>
          <a:lstStyle>
            <a:lvl1pPr>
              <a:lnSpc>
                <a:spcPct val="120000"/>
              </a:lnSpc>
              <a:defRPr sz="2000">
                <a:solidFill>
                  <a:srgbClr val="C0C0C0"/>
                </a:solidFill>
              </a:defRPr>
            </a:lvl1pPr>
          </a:lstStyle>
          <a:p>
            <a:pPr/>
            <a:r>
              <a:t>Don’t change the arrangement</a:t>
            </a:r>
          </a:p>
        </p:txBody>
      </p:sp>
      <p:sp>
        <p:nvSpPr>
          <p:cNvPr id="954" name="Text Placeholder 14"/>
          <p:cNvSpPr/>
          <p:nvPr>
            <p:ph type="body" sz="quarter" idx="24" hasCustomPrompt="1"/>
          </p:nvPr>
        </p:nvSpPr>
        <p:spPr>
          <a:xfrm>
            <a:off x="986037" y="2705573"/>
            <a:ext cx="6888300" cy="427746"/>
          </a:xfrm>
          <a:prstGeom prst="rect">
            <a:avLst/>
          </a:prstGeom>
        </p:spPr>
        <p:txBody>
          <a:bodyPr/>
          <a:lstStyle>
            <a:lvl1pPr>
              <a:lnSpc>
                <a:spcPct val="120000"/>
              </a:lnSpc>
              <a:defRPr sz="2000">
                <a:solidFill>
                  <a:srgbClr val="C0C0C0"/>
                </a:solidFill>
              </a:defRPr>
            </a:lvl1pPr>
          </a:lstStyle>
          <a:p>
            <a:pPr/>
            <a:r>
              <a:t>Don’t change opacity</a:t>
            </a:r>
          </a:p>
        </p:txBody>
      </p:sp>
      <p:sp>
        <p:nvSpPr>
          <p:cNvPr id="955" name="Text Placeholder 14"/>
          <p:cNvSpPr/>
          <p:nvPr>
            <p:ph type="body" sz="quarter" idx="25" hasCustomPrompt="1"/>
          </p:nvPr>
        </p:nvSpPr>
        <p:spPr>
          <a:xfrm>
            <a:off x="8855651" y="2705573"/>
            <a:ext cx="6888299" cy="427746"/>
          </a:xfrm>
          <a:prstGeom prst="rect">
            <a:avLst/>
          </a:prstGeom>
        </p:spPr>
        <p:txBody>
          <a:bodyPr/>
          <a:lstStyle>
            <a:lvl1pPr>
              <a:lnSpc>
                <a:spcPct val="120000"/>
              </a:lnSpc>
              <a:defRPr sz="2000">
                <a:solidFill>
                  <a:srgbClr val="C0C0C0"/>
                </a:solidFill>
              </a:defRPr>
            </a:lvl1pPr>
          </a:lstStyle>
          <a:p>
            <a:pPr/>
            <a:r>
              <a:t>Don’t apply colours</a:t>
            </a:r>
          </a:p>
        </p:txBody>
      </p:sp>
      <p:sp>
        <p:nvSpPr>
          <p:cNvPr id="956" name="Text Placeholder 14"/>
          <p:cNvSpPr/>
          <p:nvPr>
            <p:ph type="body" sz="quarter" idx="26" hasCustomPrompt="1"/>
          </p:nvPr>
        </p:nvSpPr>
        <p:spPr>
          <a:xfrm>
            <a:off x="16710265" y="2705573"/>
            <a:ext cx="6888299" cy="427746"/>
          </a:xfrm>
          <a:prstGeom prst="rect">
            <a:avLst/>
          </a:prstGeom>
        </p:spPr>
        <p:txBody>
          <a:bodyPr/>
          <a:lstStyle>
            <a:lvl1pPr>
              <a:lnSpc>
                <a:spcPct val="120000"/>
              </a:lnSpc>
              <a:defRPr sz="2000">
                <a:solidFill>
                  <a:srgbClr val="C0C0C0"/>
                </a:solidFill>
              </a:defRPr>
            </a:lvl1pPr>
          </a:lstStyle>
          <a:p>
            <a:pPr/>
            <a:r>
              <a:t>Don’t stretch or alter its proportions</a:t>
            </a:r>
          </a:p>
        </p:txBody>
      </p:sp>
      <p:sp>
        <p:nvSpPr>
          <p:cNvPr id="957" name="Picture Placeholder 14"/>
          <p:cNvSpPr/>
          <p:nvPr>
            <p:ph type="pic" sz="quarter" idx="27"/>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95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59" name="Picture Placeholder 15"/>
          <p:cNvSpPr/>
          <p:nvPr>
            <p:ph type="pic" sz="quarter" idx="28"/>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96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61" name="Picture Placeholder 16"/>
          <p:cNvSpPr/>
          <p:nvPr>
            <p:ph type="pic" sz="quarter" idx="29"/>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96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96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964" name="Picture Placeholder 12"/>
          <p:cNvSpPr/>
          <p:nvPr>
            <p:ph type="pic" sz="quarter" idx="30"/>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96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966" name="Picture Placeholder 13"/>
          <p:cNvSpPr/>
          <p:nvPr>
            <p:ph type="pic" sz="quarter" idx="31"/>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96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
        <p:nvSpPr>
          <p:cNvPr id="9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69" name="Text Placeholder 14"/>
          <p:cNvSpPr/>
          <p:nvPr>
            <p:ph type="body" sz="quarter" idx="32"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97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Grey">
    <p:bg>
      <p:bgPr>
        <a:solidFill>
          <a:srgbClr val="CCCDD1"/>
        </a:solidFill>
      </p:bgPr>
    </p:bg>
    <p:spTree>
      <p:nvGrpSpPr>
        <p:cNvPr id="1" name=""/>
        <p:cNvGrpSpPr/>
        <p:nvPr/>
      </p:nvGrpSpPr>
      <p:grpSpPr>
        <a:xfrm>
          <a:off x="0" y="0"/>
          <a:ext cx="0" cy="0"/>
          <a:chOff x="0" y="0"/>
          <a:chExt cx="0" cy="0"/>
        </a:xfrm>
      </p:grpSpPr>
      <p:sp>
        <p:nvSpPr>
          <p:cNvPr id="977"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978"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979"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980"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981"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982"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sp>
        <p:nvSpPr>
          <p:cNvPr id="983" name="Picture Placeholder 7"/>
          <p:cNvSpPr/>
          <p:nvPr>
            <p:ph type="pic" sz="quarter" idx="26"/>
          </p:nvPr>
        </p:nvSpPr>
        <p:spPr>
          <a:xfrm>
            <a:off x="537007" y="8798126"/>
            <a:ext cx="7565045" cy="4415633"/>
          </a:xfrm>
          <a:prstGeom prst="rect">
            <a:avLst/>
          </a:prstGeom>
          <a:ln w="9525">
            <a:solidFill>
              <a:srgbClr val="000000">
                <a:alpha val="25000"/>
              </a:srgbClr>
            </a:solidFill>
            <a:round/>
          </a:ln>
        </p:spPr>
        <p:txBody>
          <a:bodyPr lIns="91439" rIns="91439">
            <a:noAutofit/>
          </a:bodyPr>
          <a:lstStyle/>
          <a:p>
            <a:pPr/>
          </a:p>
        </p:txBody>
      </p:sp>
      <p:sp>
        <p:nvSpPr>
          <p:cNvPr id="984"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85" name="Picture Placeholder 9"/>
          <p:cNvSpPr/>
          <p:nvPr>
            <p:ph type="pic" sz="quarter" idx="27"/>
          </p:nvPr>
        </p:nvSpPr>
        <p:spPr>
          <a:xfrm>
            <a:off x="8406620" y="8798126"/>
            <a:ext cx="7565047" cy="4415633"/>
          </a:xfrm>
          <a:prstGeom prst="rect">
            <a:avLst/>
          </a:prstGeom>
          <a:ln w="9525">
            <a:solidFill>
              <a:srgbClr val="000000">
                <a:alpha val="25000"/>
              </a:srgbClr>
            </a:solidFill>
            <a:round/>
          </a:ln>
        </p:spPr>
        <p:txBody>
          <a:bodyPr lIns="91439" rIns="91439">
            <a:noAutofit/>
          </a:bodyPr>
          <a:lstStyle/>
          <a:p>
            <a:pPr/>
          </a:p>
        </p:txBody>
      </p:sp>
      <p:sp>
        <p:nvSpPr>
          <p:cNvPr id="986"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87" name="Picture Placeholder 11"/>
          <p:cNvSpPr/>
          <p:nvPr>
            <p:ph type="pic" sz="quarter" idx="28"/>
          </p:nvPr>
        </p:nvSpPr>
        <p:spPr>
          <a:xfrm>
            <a:off x="16261235" y="8798127"/>
            <a:ext cx="7565045" cy="4415838"/>
          </a:xfrm>
          <a:prstGeom prst="rect">
            <a:avLst/>
          </a:prstGeom>
          <a:ln w="9525">
            <a:solidFill>
              <a:srgbClr val="000000">
                <a:alpha val="25000"/>
              </a:srgbClr>
            </a:solidFill>
            <a:round/>
          </a:ln>
        </p:spPr>
        <p:txBody>
          <a:bodyPr lIns="91439" rIns="91439">
            <a:noAutofit/>
          </a:bodyPr>
          <a:lstStyle/>
          <a:p>
            <a:pPr/>
          </a:p>
        </p:txBody>
      </p:sp>
      <p:sp>
        <p:nvSpPr>
          <p:cNvPr id="988"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grpSp>
        <p:nvGrpSpPr>
          <p:cNvPr id="992" name="Group"/>
          <p:cNvGrpSpPr/>
          <p:nvPr/>
        </p:nvGrpSpPr>
        <p:grpSpPr>
          <a:xfrm>
            <a:off x="530658" y="8195875"/>
            <a:ext cx="335041" cy="335043"/>
            <a:chOff x="0" y="0"/>
            <a:chExt cx="335040" cy="335042"/>
          </a:xfrm>
        </p:grpSpPr>
        <p:sp>
          <p:nvSpPr>
            <p:cNvPr id="98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996" name="Group"/>
          <p:cNvGrpSpPr/>
          <p:nvPr/>
        </p:nvGrpSpPr>
        <p:grpSpPr>
          <a:xfrm>
            <a:off x="8400270" y="8195875"/>
            <a:ext cx="335043" cy="335043"/>
            <a:chOff x="0" y="0"/>
            <a:chExt cx="335042" cy="335042"/>
          </a:xfrm>
        </p:grpSpPr>
        <p:sp>
          <p:nvSpPr>
            <p:cNvPr id="99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0" name="Group"/>
          <p:cNvGrpSpPr/>
          <p:nvPr/>
        </p:nvGrpSpPr>
        <p:grpSpPr>
          <a:xfrm>
            <a:off x="16254885" y="8195875"/>
            <a:ext cx="335043" cy="335043"/>
            <a:chOff x="0" y="0"/>
            <a:chExt cx="335042" cy="335042"/>
          </a:xfrm>
        </p:grpSpPr>
        <p:sp>
          <p:nvSpPr>
            <p:cNvPr id="99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4" name="Group"/>
          <p:cNvGrpSpPr/>
          <p:nvPr/>
        </p:nvGrpSpPr>
        <p:grpSpPr>
          <a:xfrm>
            <a:off x="530658" y="2756865"/>
            <a:ext cx="335041" cy="335043"/>
            <a:chOff x="0" y="0"/>
            <a:chExt cx="335040" cy="335042"/>
          </a:xfrm>
        </p:grpSpPr>
        <p:sp>
          <p:nvSpPr>
            <p:cNvPr id="100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8" name="Group"/>
          <p:cNvGrpSpPr/>
          <p:nvPr/>
        </p:nvGrpSpPr>
        <p:grpSpPr>
          <a:xfrm>
            <a:off x="8400270" y="2756865"/>
            <a:ext cx="335043" cy="335043"/>
            <a:chOff x="0" y="0"/>
            <a:chExt cx="335042" cy="335042"/>
          </a:xfrm>
        </p:grpSpPr>
        <p:sp>
          <p:nvSpPr>
            <p:cNvPr id="100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12" name="Group"/>
          <p:cNvGrpSpPr/>
          <p:nvPr/>
        </p:nvGrpSpPr>
        <p:grpSpPr>
          <a:xfrm>
            <a:off x="16254885" y="2756865"/>
            <a:ext cx="335043" cy="335043"/>
            <a:chOff x="0" y="0"/>
            <a:chExt cx="335042" cy="335042"/>
          </a:xfrm>
        </p:grpSpPr>
        <p:sp>
          <p:nvSpPr>
            <p:cNvPr id="1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14"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101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16" name="Picture Placeholder 11"/>
          <p:cNvSpPr/>
          <p:nvPr>
            <p:ph type="pic" sz="quarter" idx="30"/>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17" name="Picture Placeholder 14"/>
          <p:cNvSpPr/>
          <p:nvPr>
            <p:ph type="pic" sz="quarter" idx="31"/>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1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19" name="Picture Placeholder 15"/>
          <p:cNvSpPr/>
          <p:nvPr>
            <p:ph type="pic" sz="quarter" idx="32"/>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2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21" name="Picture Placeholder 16"/>
          <p:cNvSpPr/>
          <p:nvPr>
            <p:ph type="pic" sz="quarter" idx="33"/>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2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2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24" name="Picture Placeholder 12"/>
          <p:cNvSpPr/>
          <p:nvPr>
            <p:ph type="pic" sz="quarter" idx="34"/>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2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26" name="Picture Placeholder 13"/>
          <p:cNvSpPr/>
          <p:nvPr>
            <p:ph type="pic" sz="quarter" idx="35"/>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2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Dark">
    <p:bg>
      <p:bgPr>
        <a:solidFill>
          <a:srgbClr val="000000"/>
        </a:solidFill>
      </p:bgPr>
    </p:bg>
    <p:spTree>
      <p:nvGrpSpPr>
        <p:cNvPr id="1" name=""/>
        <p:cNvGrpSpPr/>
        <p:nvPr/>
      </p:nvGrpSpPr>
      <p:grpSpPr>
        <a:xfrm>
          <a:off x="0" y="0"/>
          <a:ext cx="0" cy="0"/>
          <a:chOff x="0" y="0"/>
          <a:chExt cx="0" cy="0"/>
        </a:xfrm>
      </p:grpSpPr>
      <p:sp>
        <p:nvSpPr>
          <p:cNvPr id="1034"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1035"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1036"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1037"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1038"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1039"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grpSp>
        <p:nvGrpSpPr>
          <p:cNvPr id="1043" name="Group"/>
          <p:cNvGrpSpPr/>
          <p:nvPr/>
        </p:nvGrpSpPr>
        <p:grpSpPr>
          <a:xfrm>
            <a:off x="530658" y="8195875"/>
            <a:ext cx="335041" cy="335043"/>
            <a:chOff x="0" y="0"/>
            <a:chExt cx="335040" cy="335042"/>
          </a:xfrm>
        </p:grpSpPr>
        <p:sp>
          <p:nvSpPr>
            <p:cNvPr id="104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47" name="Group"/>
          <p:cNvGrpSpPr/>
          <p:nvPr/>
        </p:nvGrpSpPr>
        <p:grpSpPr>
          <a:xfrm>
            <a:off x="8400270" y="8195875"/>
            <a:ext cx="335043" cy="335043"/>
            <a:chOff x="0" y="0"/>
            <a:chExt cx="335042" cy="335042"/>
          </a:xfrm>
        </p:grpSpPr>
        <p:sp>
          <p:nvSpPr>
            <p:cNvPr id="104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1" name="Group"/>
          <p:cNvGrpSpPr/>
          <p:nvPr/>
        </p:nvGrpSpPr>
        <p:grpSpPr>
          <a:xfrm>
            <a:off x="16254885" y="8195875"/>
            <a:ext cx="335043" cy="335043"/>
            <a:chOff x="0" y="0"/>
            <a:chExt cx="335042" cy="335042"/>
          </a:xfrm>
        </p:grpSpPr>
        <p:sp>
          <p:nvSpPr>
            <p:cNvPr id="104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5" name="Group"/>
          <p:cNvGrpSpPr/>
          <p:nvPr/>
        </p:nvGrpSpPr>
        <p:grpSpPr>
          <a:xfrm>
            <a:off x="530658" y="2756865"/>
            <a:ext cx="335041" cy="335043"/>
            <a:chOff x="0" y="0"/>
            <a:chExt cx="335040" cy="335042"/>
          </a:xfrm>
        </p:grpSpPr>
        <p:sp>
          <p:nvSpPr>
            <p:cNvPr id="105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9" name="Group"/>
          <p:cNvGrpSpPr/>
          <p:nvPr/>
        </p:nvGrpSpPr>
        <p:grpSpPr>
          <a:xfrm>
            <a:off x="8400270" y="2756865"/>
            <a:ext cx="335043" cy="335043"/>
            <a:chOff x="0" y="0"/>
            <a:chExt cx="335042" cy="335042"/>
          </a:xfrm>
        </p:grpSpPr>
        <p:sp>
          <p:nvSpPr>
            <p:cNvPr id="105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63" name="Group"/>
          <p:cNvGrpSpPr/>
          <p:nvPr/>
        </p:nvGrpSpPr>
        <p:grpSpPr>
          <a:xfrm>
            <a:off x="16254885" y="2756865"/>
            <a:ext cx="335043" cy="335043"/>
            <a:chOff x="0" y="0"/>
            <a:chExt cx="335042" cy="335042"/>
          </a:xfrm>
        </p:grpSpPr>
        <p:sp>
          <p:nvSpPr>
            <p:cNvPr id="106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6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6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1066"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67" name="Picture Placeholder 11"/>
          <p:cNvSpPr/>
          <p:nvPr>
            <p:ph type="pic" sz="quarter" idx="27"/>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68" name="Picture Placeholder 14"/>
          <p:cNvSpPr/>
          <p:nvPr>
            <p:ph type="pic" sz="quarter" idx="28"/>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69"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70" name="Picture Placeholder 15"/>
          <p:cNvSpPr/>
          <p:nvPr>
            <p:ph type="pic" sz="quarter" idx="29"/>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71"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72" name="Picture Placeholder 16"/>
          <p:cNvSpPr/>
          <p:nvPr>
            <p:ph type="pic" sz="quarter" idx="30"/>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73"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74"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75" name="Picture Placeholder 12"/>
          <p:cNvSpPr/>
          <p:nvPr>
            <p:ph type="pic" sz="quarter" idx="31"/>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76"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77" name="Picture Placeholder 13"/>
          <p:cNvSpPr/>
          <p:nvPr>
            <p:ph type="pic" sz="quarter" idx="32"/>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78"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p:spTree>
      <p:nvGrpSpPr>
        <p:cNvPr id="1" name=""/>
        <p:cNvGrpSpPr/>
        <p:nvPr/>
      </p:nvGrpSpPr>
      <p:grpSpPr>
        <a:xfrm>
          <a:off x="0" y="0"/>
          <a:ext cx="0" cy="0"/>
          <a:chOff x="0" y="0"/>
          <a:chExt cx="0" cy="0"/>
        </a:xfrm>
      </p:grpSpPr>
      <p:sp>
        <p:nvSpPr>
          <p:cNvPr id="108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08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089"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090"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26</a:t>
            </a:r>
          </a:p>
          <a:p>
            <a:pPr lvl="1"/>
            <a:r>
              <a:t/>
            </a:r>
          </a:p>
          <a:p>
            <a:pPr lvl="2"/>
            <a:r>
              <a:t/>
            </a:r>
          </a:p>
          <a:p>
            <a:pPr lvl="3"/>
            <a:r>
              <a:t/>
            </a:r>
          </a:p>
          <a:p>
            <a:pPr lvl="4"/>
            <a:r>
              <a:t/>
            </a:r>
          </a:p>
        </p:txBody>
      </p:sp>
      <p:sp>
        <p:nvSpPr>
          <p:cNvPr id="1091"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palette</a:t>
            </a:r>
          </a:p>
        </p:txBody>
      </p:sp>
      <p:sp>
        <p:nvSpPr>
          <p:cNvPr id="1092" name="03 Color"/>
          <p:cNvSpPr txBox="1"/>
          <p:nvPr>
            <p:ph type="title" hasCustomPrompt="1"/>
          </p:nvPr>
        </p:nvSpPr>
        <p:spPr>
          <a:xfrm>
            <a:off x="537006" y="584953"/>
            <a:ext cx="14338937" cy="1938992"/>
          </a:xfrm>
          <a:prstGeom prst="rect">
            <a:avLst/>
          </a:prstGeom>
        </p:spPr>
        <p:txBody>
          <a:bodyPr anchor="t"/>
          <a:lstStyle>
            <a:lvl1pPr>
              <a:defRPr spc="-450" sz="15000"/>
            </a:lvl1pPr>
          </a:lstStyle>
          <a:p>
            <a:pPr/>
            <a:r>
              <a:t>03 Color</a:t>
            </a:r>
          </a:p>
        </p:txBody>
      </p:sp>
      <p:sp>
        <p:nvSpPr>
          <p:cNvPr id="1093"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27 – 32</a:t>
            </a:r>
          </a:p>
        </p:txBody>
      </p:sp>
      <p:sp>
        <p:nvSpPr>
          <p:cNvPr id="1094"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palette</a:t>
            </a:r>
          </a:p>
        </p:txBody>
      </p:sp>
      <p:sp>
        <p:nvSpPr>
          <p:cNvPr id="1095" name="Picture Placeholder 8"/>
          <p:cNvSpPr/>
          <p:nvPr>
            <p:ph type="pic" sz="quarter" idx="24"/>
          </p:nvPr>
        </p:nvSpPr>
        <p:spPr>
          <a:xfrm>
            <a:off x="22694904" y="8566811"/>
            <a:ext cx="1152091" cy="748908"/>
          </a:xfrm>
          <a:prstGeom prst="rect">
            <a:avLst/>
          </a:prstGeom>
        </p:spPr>
        <p:txBody>
          <a:bodyPr lIns="91439" rIns="91439">
            <a:noAutofit/>
          </a:bodyPr>
          <a:lstStyle/>
          <a:p>
            <a:pPr/>
          </a:p>
        </p:txBody>
      </p:sp>
      <p:sp>
        <p:nvSpPr>
          <p:cNvPr id="1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97" name="Text Placeholder 14"/>
          <p:cNvSpPr/>
          <p:nvPr>
            <p:ph type="body" sz="quarter" idx="25"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33 – 34</a:t>
            </a:r>
          </a:p>
        </p:txBody>
      </p:sp>
      <p:sp>
        <p:nvSpPr>
          <p:cNvPr id="1098" name="Text Placeholder 14"/>
          <p:cNvSpPr/>
          <p:nvPr>
            <p:ph type="body" sz="quarter" idx="26" hasCustomPrompt="1"/>
          </p:nvPr>
        </p:nvSpPr>
        <p:spPr>
          <a:xfrm>
            <a:off x="537006" y="9539795"/>
            <a:ext cx="5519813" cy="523221"/>
          </a:xfrm>
          <a:prstGeom prst="rect">
            <a:avLst/>
          </a:prstGeom>
        </p:spPr>
        <p:txBody>
          <a:bodyPr/>
          <a:lstStyle>
            <a:lvl1pPr>
              <a:defRPr sz="2800"/>
            </a:lvl1pPr>
          </a:lstStyle>
          <a:p>
            <a:pPr/>
            <a:r>
              <a:t>Full palette</a:t>
            </a:r>
          </a:p>
        </p:txBody>
      </p:sp>
      <p:sp>
        <p:nvSpPr>
          <p:cNvPr id="1099" name="Picture Placeholder 12"/>
          <p:cNvSpPr/>
          <p:nvPr>
            <p:ph type="pic" sz="quarter" idx="27"/>
          </p:nvPr>
        </p:nvSpPr>
        <p:spPr>
          <a:xfrm>
            <a:off x="22694904" y="9539795"/>
            <a:ext cx="1152091" cy="748908"/>
          </a:xfrm>
          <a:prstGeom prst="rect">
            <a:avLst/>
          </a:prstGeom>
        </p:spPr>
        <p:txBody>
          <a:bodyPr lIns="91439" rIns="91439">
            <a:noAutofit/>
          </a:bodyPr>
          <a:lstStyle/>
          <a:p>
            <a:pPr/>
          </a:p>
        </p:txBody>
      </p:sp>
      <p:sp>
        <p:nvSpPr>
          <p:cNvPr id="1100" name="Text Placeholder 14"/>
          <p:cNvSpPr/>
          <p:nvPr>
            <p:ph type="body" sz="quarter" idx="28"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35</a:t>
            </a:r>
          </a:p>
        </p:txBody>
      </p:sp>
      <p:sp>
        <p:nvSpPr>
          <p:cNvPr id="1101" name="Text Placeholder 14"/>
          <p:cNvSpPr/>
          <p:nvPr>
            <p:ph type="body" sz="quarter" idx="29" hasCustomPrompt="1"/>
          </p:nvPr>
        </p:nvSpPr>
        <p:spPr>
          <a:xfrm>
            <a:off x="537006" y="10512776"/>
            <a:ext cx="5519813" cy="523221"/>
          </a:xfrm>
          <a:prstGeom prst="rect">
            <a:avLst/>
          </a:prstGeom>
        </p:spPr>
        <p:txBody>
          <a:bodyPr/>
          <a:lstStyle>
            <a:lvl1pPr>
              <a:defRPr sz="2800"/>
            </a:lvl1pPr>
          </a:lstStyle>
          <a:p>
            <a:pPr/>
            <a:r>
              <a:t>Pairings</a:t>
            </a:r>
          </a:p>
        </p:txBody>
      </p:sp>
      <p:sp>
        <p:nvSpPr>
          <p:cNvPr id="1102" name="Picture Placeholder 15"/>
          <p:cNvSpPr/>
          <p:nvPr>
            <p:ph type="pic" sz="quarter" idx="30"/>
          </p:nvPr>
        </p:nvSpPr>
        <p:spPr>
          <a:xfrm>
            <a:off x="22694904" y="10512776"/>
            <a:ext cx="1152091" cy="748908"/>
          </a:xfrm>
          <a:prstGeom prst="rect">
            <a:avLst/>
          </a:prstGeom>
        </p:spPr>
        <p:txBody>
          <a:bodyPr lIns="91439" rIns="91439">
            <a:noAutofit/>
          </a:bodyPr>
          <a:lstStyle/>
          <a:p>
            <a:pPr/>
          </a:p>
        </p:txBody>
      </p:sp>
      <p:sp>
        <p:nvSpPr>
          <p:cNvPr id="1103" name="Text Placeholder 14"/>
          <p:cNvSpPr/>
          <p:nvPr>
            <p:ph type="body" sz="quarter" idx="31"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36</a:t>
            </a:r>
          </a:p>
        </p:txBody>
      </p:sp>
      <p:sp>
        <p:nvSpPr>
          <p:cNvPr id="1104" name="Text Placeholder 14"/>
          <p:cNvSpPr/>
          <p:nvPr>
            <p:ph type="body" sz="quarter" idx="32" hasCustomPrompt="1"/>
          </p:nvPr>
        </p:nvSpPr>
        <p:spPr>
          <a:xfrm>
            <a:off x="537006" y="11485759"/>
            <a:ext cx="5519813" cy="523221"/>
          </a:xfrm>
          <a:prstGeom prst="rect">
            <a:avLst/>
          </a:prstGeom>
        </p:spPr>
        <p:txBody>
          <a:bodyPr/>
          <a:lstStyle>
            <a:lvl1pPr>
              <a:defRPr sz="2800"/>
            </a:lvl1pPr>
          </a:lstStyle>
          <a:p>
            <a:pPr/>
            <a:r>
              <a:t>Hierarchy</a:t>
            </a:r>
          </a:p>
        </p:txBody>
      </p:sp>
      <p:sp>
        <p:nvSpPr>
          <p:cNvPr id="1105"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1106" name="Text Placeholder 14"/>
          <p:cNvSpPr/>
          <p:nvPr>
            <p:ph type="body" sz="quarter" idx="34"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37</a:t>
            </a:r>
          </a:p>
        </p:txBody>
      </p:sp>
      <p:sp>
        <p:nvSpPr>
          <p:cNvPr id="1107" name="Text Placeholder 14"/>
          <p:cNvSpPr/>
          <p:nvPr>
            <p:ph type="body" sz="quarter" idx="35" hasCustomPrompt="1"/>
          </p:nvPr>
        </p:nvSpPr>
        <p:spPr>
          <a:xfrm>
            <a:off x="537006" y="12458741"/>
            <a:ext cx="5519813" cy="523221"/>
          </a:xfrm>
          <a:prstGeom prst="rect">
            <a:avLst/>
          </a:prstGeom>
        </p:spPr>
        <p:txBody>
          <a:bodyPr/>
          <a:lstStyle>
            <a:lvl1pPr>
              <a:defRPr sz="2800"/>
            </a:lvl1pPr>
          </a:lstStyle>
          <a:p>
            <a:pPr/>
            <a:r>
              <a:t>Things to avoid</a:t>
            </a:r>
          </a:p>
        </p:txBody>
      </p:sp>
      <p:sp>
        <p:nvSpPr>
          <p:cNvPr id="1108"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09"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Grey">
    <p:bg>
      <p:bgPr>
        <a:solidFill>
          <a:srgbClr val="CCCDD1"/>
        </a:solidFill>
      </p:bgPr>
    </p:bg>
    <p:spTree>
      <p:nvGrpSpPr>
        <p:cNvPr id="1" name=""/>
        <p:cNvGrpSpPr/>
        <p:nvPr/>
      </p:nvGrpSpPr>
      <p:grpSpPr>
        <a:xfrm>
          <a:off x="0" y="0"/>
          <a:ext cx="0" cy="0"/>
          <a:chOff x="0" y="0"/>
          <a:chExt cx="0" cy="0"/>
        </a:xfrm>
      </p:grpSpPr>
      <p:sp>
        <p:nvSpPr>
          <p:cNvPr id="11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9"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0"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1"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26</a:t>
            </a:r>
          </a:p>
          <a:p>
            <a:pPr lvl="1"/>
            <a:r>
              <a:t/>
            </a:r>
          </a:p>
          <a:p>
            <a:pPr lvl="2"/>
            <a:r>
              <a:t/>
            </a:r>
          </a:p>
          <a:p>
            <a:pPr lvl="3"/>
            <a:r>
              <a:t/>
            </a:r>
          </a:p>
          <a:p>
            <a:pPr lvl="4"/>
            <a:r>
              <a:t/>
            </a:r>
          </a:p>
        </p:txBody>
      </p:sp>
      <p:sp>
        <p:nvSpPr>
          <p:cNvPr id="1122"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23"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24"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27 – 32</a:t>
            </a:r>
          </a:p>
        </p:txBody>
      </p:sp>
      <p:sp>
        <p:nvSpPr>
          <p:cNvPr id="1125"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27"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33 – 34</a:t>
            </a:r>
          </a:p>
        </p:txBody>
      </p:sp>
      <p:sp>
        <p:nvSpPr>
          <p:cNvPr id="1128"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29"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35</a:t>
            </a:r>
          </a:p>
        </p:txBody>
      </p:sp>
      <p:sp>
        <p:nvSpPr>
          <p:cNvPr id="1130"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31"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36</a:t>
            </a:r>
          </a:p>
        </p:txBody>
      </p:sp>
      <p:sp>
        <p:nvSpPr>
          <p:cNvPr id="1132"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33"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37</a:t>
            </a:r>
          </a:p>
        </p:txBody>
      </p:sp>
      <p:sp>
        <p:nvSpPr>
          <p:cNvPr id="1134"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35"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36"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37"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38"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39"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40"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Dark">
    <p:bg>
      <p:bgPr>
        <a:solidFill>
          <a:srgbClr val="000000"/>
        </a:solidFill>
      </p:bgPr>
    </p:bg>
    <p:spTree>
      <p:nvGrpSpPr>
        <p:cNvPr id="1" name=""/>
        <p:cNvGrpSpPr/>
        <p:nvPr/>
      </p:nvGrpSpPr>
      <p:grpSpPr>
        <a:xfrm>
          <a:off x="0" y="0"/>
          <a:ext cx="0" cy="0"/>
          <a:chOff x="0" y="0"/>
          <a:chExt cx="0" cy="0"/>
        </a:xfrm>
      </p:grpSpPr>
      <p:sp>
        <p:nvSpPr>
          <p:cNvPr id="1147"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0"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1"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2"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26</a:t>
            </a:r>
          </a:p>
          <a:p>
            <a:pPr lvl="1"/>
            <a:r>
              <a:t/>
            </a:r>
          </a:p>
          <a:p>
            <a:pPr lvl="2"/>
            <a:r>
              <a:t/>
            </a:r>
          </a:p>
          <a:p>
            <a:pPr lvl="3"/>
            <a:r>
              <a:t/>
            </a:r>
          </a:p>
          <a:p>
            <a:pPr lvl="4"/>
            <a:r>
              <a:t/>
            </a:r>
          </a:p>
        </p:txBody>
      </p:sp>
      <p:sp>
        <p:nvSpPr>
          <p:cNvPr id="1153"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54"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55"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27 – 32</a:t>
            </a:r>
          </a:p>
        </p:txBody>
      </p:sp>
      <p:sp>
        <p:nvSpPr>
          <p:cNvPr id="1156"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58"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33 – 34</a:t>
            </a:r>
          </a:p>
        </p:txBody>
      </p:sp>
      <p:sp>
        <p:nvSpPr>
          <p:cNvPr id="1159"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60"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35</a:t>
            </a:r>
          </a:p>
        </p:txBody>
      </p:sp>
      <p:sp>
        <p:nvSpPr>
          <p:cNvPr id="1161"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62"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36</a:t>
            </a:r>
          </a:p>
        </p:txBody>
      </p:sp>
      <p:sp>
        <p:nvSpPr>
          <p:cNvPr id="1163"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64"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37</a:t>
            </a:r>
          </a:p>
        </p:txBody>
      </p:sp>
      <p:sp>
        <p:nvSpPr>
          <p:cNvPr id="1165"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66"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67"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68"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69"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70"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71"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p:spTree>
      <p:nvGrpSpPr>
        <p:cNvPr id="1" name=""/>
        <p:cNvGrpSpPr/>
        <p:nvPr/>
      </p:nvGrpSpPr>
      <p:grpSpPr>
        <a:xfrm>
          <a:off x="0" y="0"/>
          <a:ext cx="0" cy="0"/>
          <a:chOff x="0" y="0"/>
          <a:chExt cx="0" cy="0"/>
        </a:xfrm>
      </p:grpSpPr>
      <p:sp>
        <p:nvSpPr>
          <p:cNvPr id="62"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lvl1pPr>
            <a:lvl2pPr algn="r">
              <a:lnSpc>
                <a:spcPct val="110000"/>
              </a:lnSpc>
              <a:defRPr sz="2200"/>
            </a:lvl2pPr>
            <a:lvl3pPr algn="r">
              <a:lnSpc>
                <a:spcPct val="110000"/>
              </a:lnSpc>
              <a:defRPr sz="2200"/>
            </a:lvl3pPr>
            <a:lvl4pPr algn="r">
              <a:lnSpc>
                <a:spcPct val="110000"/>
              </a:lnSpc>
              <a:defRPr sz="2200"/>
            </a:lvl4pPr>
            <a:lvl5pPr algn="r">
              <a:lnSpc>
                <a:spcPct val="110000"/>
              </a:lnSpc>
              <a:defRPr sz="2200"/>
            </a:lvl5pPr>
          </a:lstStyle>
          <a:p>
            <a:pPr/>
            <a:r>
              <a:t>1 – 8</a:t>
            </a:r>
          </a:p>
          <a:p>
            <a:pPr lvl="1"/>
            <a:r>
              <a:t/>
            </a:r>
          </a:p>
          <a:p>
            <a:pPr lvl="2"/>
            <a:r>
              <a:t/>
            </a:r>
          </a:p>
          <a:p>
            <a:pPr lvl="3"/>
            <a:r>
              <a:t/>
            </a:r>
          </a:p>
          <a:p>
            <a:pPr lvl="4"/>
            <a:r>
              <a:t/>
            </a:r>
          </a:p>
        </p:txBody>
      </p:sp>
      <p:sp>
        <p:nvSpPr>
          <p:cNvPr id="63"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64"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lvl1pPr>
          </a:lstStyle>
          <a:p>
            <a:pPr/>
            <a:r>
              <a:t>Introduction</a:t>
            </a:r>
          </a:p>
        </p:txBody>
      </p:sp>
      <p:sp>
        <p:nvSpPr>
          <p:cNvPr id="65" name="Picture Placeholder 9"/>
          <p:cNvSpPr/>
          <p:nvPr>
            <p:ph type="pic" sz="quarter" idx="23"/>
          </p:nvPr>
        </p:nvSpPr>
        <p:spPr>
          <a:xfrm>
            <a:off x="22110762" y="1750030"/>
            <a:ext cx="1736230" cy="1128664"/>
          </a:xfrm>
          <a:prstGeom prst="rect">
            <a:avLst/>
          </a:prstGeom>
        </p:spPr>
        <p:txBody>
          <a:bodyPr lIns="91439" rIns="91439">
            <a:noAutofit/>
          </a:bodyPr>
          <a:lstStyle/>
          <a:p>
            <a:pPr/>
          </a:p>
        </p:txBody>
      </p:sp>
      <p:sp>
        <p:nvSpPr>
          <p:cNvPr id="66" name="Line"/>
          <p:cNvSpPr/>
          <p:nvPr/>
        </p:nvSpPr>
        <p:spPr>
          <a:xfrm>
            <a:off x="537006" y="3054026"/>
            <a:ext cx="23309988" cy="1"/>
          </a:xfrm>
          <a:prstGeom prst="line">
            <a:avLst/>
          </a:prstGeom>
          <a:ln w="25400">
            <a:solidFill>
              <a:srgbClr val="000000">
                <a:alpha val="5000"/>
              </a:srgbClr>
            </a:solidFill>
            <a:miter lim="400000"/>
          </a:ln>
        </p:spPr>
        <p:txBody>
          <a:bodyPr lIns="45718" tIns="45718" rIns="45718" bIns="45718"/>
          <a:lstStyle/>
          <a:p>
            <a:pPr/>
          </a:p>
        </p:txBody>
      </p:sp>
      <p:sp>
        <p:nvSpPr>
          <p:cNvPr id="67" name="Line"/>
          <p:cNvSpPr/>
          <p:nvPr/>
        </p:nvSpPr>
        <p:spPr>
          <a:xfrm>
            <a:off x="537006" y="4520336"/>
            <a:ext cx="23309988" cy="1"/>
          </a:xfrm>
          <a:prstGeom prst="line">
            <a:avLst/>
          </a:prstGeom>
          <a:ln w="25400">
            <a:solidFill>
              <a:srgbClr val="000000">
                <a:alpha val="5000"/>
              </a:srgbClr>
            </a:solidFill>
            <a:miter lim="400000"/>
          </a:ln>
        </p:spPr>
        <p:txBody>
          <a:bodyPr lIns="45718" tIns="45718" rIns="45718" bIns="45718"/>
          <a:lstStyle/>
          <a:p>
            <a:pPr/>
          </a:p>
        </p:txBody>
      </p:sp>
      <p:sp>
        <p:nvSpPr>
          <p:cNvPr id="68" name="Line"/>
          <p:cNvSpPr/>
          <p:nvPr/>
        </p:nvSpPr>
        <p:spPr>
          <a:xfrm>
            <a:off x="537006" y="5986647"/>
            <a:ext cx="23309988" cy="1"/>
          </a:xfrm>
          <a:prstGeom prst="line">
            <a:avLst/>
          </a:prstGeom>
          <a:ln w="25400">
            <a:solidFill>
              <a:srgbClr val="000000">
                <a:alpha val="5000"/>
              </a:srgbClr>
            </a:solidFill>
            <a:miter lim="400000"/>
          </a:ln>
        </p:spPr>
        <p:txBody>
          <a:bodyPr lIns="45718" tIns="45718" rIns="45718" bIns="45718"/>
          <a:lstStyle/>
          <a:p>
            <a:pPr/>
          </a:p>
        </p:txBody>
      </p:sp>
      <p:sp>
        <p:nvSpPr>
          <p:cNvPr id="69" name="Line"/>
          <p:cNvSpPr/>
          <p:nvPr/>
        </p:nvSpPr>
        <p:spPr>
          <a:xfrm>
            <a:off x="537006" y="7452959"/>
            <a:ext cx="23309988" cy="1"/>
          </a:xfrm>
          <a:prstGeom prst="line">
            <a:avLst/>
          </a:prstGeom>
          <a:ln w="25400">
            <a:solidFill>
              <a:srgbClr val="000000">
                <a:alpha val="5000"/>
              </a:srgbClr>
            </a:solidFill>
            <a:miter lim="400000"/>
          </a:ln>
        </p:spPr>
        <p:txBody>
          <a:bodyPr lIns="45718" tIns="45718" rIns="45718" bIns="45718"/>
          <a:lstStyle/>
          <a:p>
            <a:pPr/>
          </a:p>
        </p:txBody>
      </p:sp>
      <p:sp>
        <p:nvSpPr>
          <p:cNvPr id="70" name="Line"/>
          <p:cNvSpPr/>
          <p:nvPr/>
        </p:nvSpPr>
        <p:spPr>
          <a:xfrm>
            <a:off x="537006" y="8919268"/>
            <a:ext cx="23309988" cy="1"/>
          </a:xfrm>
          <a:prstGeom prst="line">
            <a:avLst/>
          </a:prstGeom>
          <a:ln w="25400">
            <a:solidFill>
              <a:srgbClr val="000000">
                <a:alpha val="5000"/>
              </a:srgbClr>
            </a:solidFill>
            <a:miter lim="400000"/>
          </a:ln>
        </p:spPr>
        <p:txBody>
          <a:bodyPr lIns="45718" tIns="45718" rIns="45718" bIns="45718"/>
          <a:lstStyle/>
          <a:p>
            <a:pPr/>
          </a:p>
        </p:txBody>
      </p:sp>
      <p:sp>
        <p:nvSpPr>
          <p:cNvPr id="71" name="Line"/>
          <p:cNvSpPr/>
          <p:nvPr/>
        </p:nvSpPr>
        <p:spPr>
          <a:xfrm>
            <a:off x="537006" y="10385578"/>
            <a:ext cx="23309988" cy="1"/>
          </a:xfrm>
          <a:prstGeom prst="line">
            <a:avLst/>
          </a:prstGeom>
          <a:ln w="25400">
            <a:solidFill>
              <a:srgbClr val="000000">
                <a:alpha val="5000"/>
              </a:srgbClr>
            </a:solidFill>
            <a:miter lim="400000"/>
          </a:ln>
        </p:spPr>
        <p:txBody>
          <a:bodyPr lIns="45718" tIns="45718" rIns="45718" bIns="45718"/>
          <a:lstStyle/>
          <a:p>
            <a:pPr/>
          </a:p>
        </p:txBody>
      </p:sp>
      <p:sp>
        <p:nvSpPr>
          <p:cNvPr id="72" name="Line"/>
          <p:cNvSpPr/>
          <p:nvPr/>
        </p:nvSpPr>
        <p:spPr>
          <a:xfrm>
            <a:off x="537006" y="11851890"/>
            <a:ext cx="23309988" cy="1"/>
          </a:xfrm>
          <a:prstGeom prst="line">
            <a:avLst/>
          </a:prstGeom>
          <a:ln w="25400">
            <a:solidFill>
              <a:srgbClr val="000000">
                <a:alpha val="5000"/>
              </a:srgbClr>
            </a:solidFill>
            <a:miter lim="400000"/>
          </a:ln>
        </p:spPr>
        <p:txBody>
          <a:bodyPr lIns="45718" tIns="45718" rIns="45718" bIns="45718"/>
          <a:lstStyle/>
          <a:p>
            <a:pPr/>
          </a:p>
        </p:txBody>
      </p:sp>
      <p:sp>
        <p:nvSpPr>
          <p:cNvPr id="73" name="Line"/>
          <p:cNvSpPr/>
          <p:nvPr/>
        </p:nvSpPr>
        <p:spPr>
          <a:xfrm>
            <a:off x="537006" y="1581256"/>
            <a:ext cx="23309988" cy="1"/>
          </a:xfrm>
          <a:prstGeom prst="line">
            <a:avLst/>
          </a:prstGeom>
          <a:ln w="25400">
            <a:solidFill>
              <a:srgbClr val="000000">
                <a:alpha val="5000"/>
              </a:srgbClr>
            </a:solidFill>
            <a:miter lim="400000"/>
          </a:ln>
        </p:spPr>
        <p:txBody>
          <a:bodyPr lIns="45718" tIns="45718" rIns="45718" bIns="45718"/>
          <a:lstStyle/>
          <a:p>
            <a:pPr/>
          </a:p>
        </p:txBody>
      </p:sp>
      <p:sp>
        <p:nvSpPr>
          <p:cNvPr id="74"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C0C0C0"/>
                </a:solidFill>
              </a:defRPr>
            </a:lvl1pPr>
          </a:lstStyle>
          <a:p>
            <a:pPr/>
            <a:r>
              <a:t>Table of contents</a:t>
            </a:r>
          </a:p>
        </p:txBody>
      </p:sp>
      <p:sp>
        <p:nvSpPr>
          <p:cNvPr id="75"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lvl1pPr>
          </a:lstStyle>
          <a:p>
            <a:pPr/>
            <a:r>
              <a:t>9 – 24</a:t>
            </a:r>
          </a:p>
        </p:txBody>
      </p:sp>
      <p:sp>
        <p:nvSpPr>
          <p:cNvPr id="76"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77"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lvl1pPr>
          </a:lstStyle>
          <a:p>
            <a:pPr/>
            <a:r>
              <a:t>Logo</a:t>
            </a:r>
          </a:p>
        </p:txBody>
      </p:sp>
      <p:sp>
        <p:nvSpPr>
          <p:cNvPr id="78" name="Picture Placeholder 13"/>
          <p:cNvSpPr/>
          <p:nvPr>
            <p:ph type="pic" sz="quarter" idx="27"/>
          </p:nvPr>
        </p:nvSpPr>
        <p:spPr>
          <a:xfrm>
            <a:off x="22110762" y="3222800"/>
            <a:ext cx="1736230" cy="1128664"/>
          </a:xfrm>
          <a:prstGeom prst="rect">
            <a:avLst/>
          </a:prstGeom>
        </p:spPr>
        <p:txBody>
          <a:bodyPr lIns="91439" rIns="91439">
            <a:noAutofit/>
          </a:bodyPr>
          <a:lstStyle/>
          <a:p>
            <a:pPr/>
          </a:p>
        </p:txBody>
      </p:sp>
      <p:sp>
        <p:nvSpPr>
          <p:cNvPr id="79"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lvl1pPr>
          </a:lstStyle>
          <a:p>
            <a:pPr/>
            <a:r>
              <a:t>25 – 37</a:t>
            </a:r>
          </a:p>
        </p:txBody>
      </p:sp>
      <p:sp>
        <p:nvSpPr>
          <p:cNvPr id="80"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1"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lvl1pPr>
          </a:lstStyle>
          <a:p>
            <a:pPr/>
            <a:r>
              <a:t>Colors</a:t>
            </a:r>
          </a:p>
        </p:txBody>
      </p:sp>
      <p:sp>
        <p:nvSpPr>
          <p:cNvPr id="82" name="Picture Placeholder 24"/>
          <p:cNvSpPr/>
          <p:nvPr>
            <p:ph type="pic" sz="quarter" idx="31"/>
          </p:nvPr>
        </p:nvSpPr>
        <p:spPr>
          <a:xfrm>
            <a:off x="22110762" y="4689111"/>
            <a:ext cx="1736230" cy="1128664"/>
          </a:xfrm>
          <a:prstGeom prst="rect">
            <a:avLst/>
          </a:prstGeom>
        </p:spPr>
        <p:txBody>
          <a:bodyPr lIns="91439" rIns="91439">
            <a:noAutofit/>
          </a:bodyPr>
          <a:lstStyle/>
          <a:p>
            <a:pPr/>
          </a:p>
        </p:txBody>
      </p:sp>
      <p:sp>
        <p:nvSpPr>
          <p:cNvPr id="83"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lvl1pPr>
          </a:lstStyle>
          <a:p>
            <a:pPr/>
            <a:r>
              <a:t>38 – 47</a:t>
            </a:r>
          </a:p>
        </p:txBody>
      </p:sp>
      <p:sp>
        <p:nvSpPr>
          <p:cNvPr id="84"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5"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lvl1pPr>
          </a:lstStyle>
          <a:p>
            <a:pPr/>
            <a:r>
              <a:t>Typography</a:t>
            </a:r>
          </a:p>
        </p:txBody>
      </p:sp>
      <p:sp>
        <p:nvSpPr>
          <p:cNvPr id="86" name="Picture Placeholder 28"/>
          <p:cNvSpPr/>
          <p:nvPr>
            <p:ph type="pic" sz="quarter" idx="35"/>
          </p:nvPr>
        </p:nvSpPr>
        <p:spPr>
          <a:xfrm>
            <a:off x="22110762" y="6155423"/>
            <a:ext cx="1736230" cy="1128664"/>
          </a:xfrm>
          <a:prstGeom prst="rect">
            <a:avLst/>
          </a:prstGeom>
        </p:spPr>
        <p:txBody>
          <a:bodyPr lIns="91439" rIns="91439">
            <a:noAutofit/>
          </a:bodyPr>
          <a:lstStyle/>
          <a:p>
            <a:pPr/>
          </a:p>
        </p:txBody>
      </p:sp>
      <p:sp>
        <p:nvSpPr>
          <p:cNvPr id="87"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lvl1pPr>
          </a:lstStyle>
          <a:p>
            <a:pPr/>
            <a:r>
              <a:t>48 – 54</a:t>
            </a:r>
          </a:p>
        </p:txBody>
      </p:sp>
      <p:sp>
        <p:nvSpPr>
          <p:cNvPr id="88"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9"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lvl1pPr>
          </a:lstStyle>
          <a:p>
            <a:pPr/>
            <a:r>
              <a:t>Design</a:t>
            </a:r>
          </a:p>
        </p:txBody>
      </p:sp>
      <p:sp>
        <p:nvSpPr>
          <p:cNvPr id="90" name="Picture Placeholder 32"/>
          <p:cNvSpPr/>
          <p:nvPr>
            <p:ph type="pic" sz="quarter" idx="39"/>
          </p:nvPr>
        </p:nvSpPr>
        <p:spPr>
          <a:xfrm>
            <a:off x="22110762" y="7621734"/>
            <a:ext cx="1736230" cy="1128663"/>
          </a:xfrm>
          <a:prstGeom prst="rect">
            <a:avLst/>
          </a:prstGeom>
        </p:spPr>
        <p:txBody>
          <a:bodyPr lIns="91439" rIns="91439">
            <a:noAutofit/>
          </a:bodyPr>
          <a:lstStyle/>
          <a:p>
            <a:pPr/>
          </a:p>
        </p:txBody>
      </p:sp>
      <p:sp>
        <p:nvSpPr>
          <p:cNvPr id="91"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lvl1pPr>
          </a:lstStyle>
          <a:p>
            <a:pPr/>
            <a:r>
              <a:t>55 – 60</a:t>
            </a:r>
          </a:p>
        </p:txBody>
      </p:sp>
      <p:sp>
        <p:nvSpPr>
          <p:cNvPr id="92"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3"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lvl1pPr>
          </a:lstStyle>
          <a:p>
            <a:pPr/>
            <a:r>
              <a:t>Photography</a:t>
            </a:r>
          </a:p>
        </p:txBody>
      </p:sp>
      <p:sp>
        <p:nvSpPr>
          <p:cNvPr id="94" name="Picture Placeholder 36"/>
          <p:cNvSpPr/>
          <p:nvPr>
            <p:ph type="pic" sz="quarter" idx="43"/>
          </p:nvPr>
        </p:nvSpPr>
        <p:spPr>
          <a:xfrm>
            <a:off x="22110762" y="9088045"/>
            <a:ext cx="1736230" cy="1128664"/>
          </a:xfrm>
          <a:prstGeom prst="rect">
            <a:avLst/>
          </a:prstGeom>
        </p:spPr>
        <p:txBody>
          <a:bodyPr lIns="91439" rIns="91439">
            <a:noAutofit/>
          </a:bodyPr>
          <a:lstStyle/>
          <a:p>
            <a:pPr/>
          </a:p>
        </p:txBody>
      </p:sp>
      <p:sp>
        <p:nvSpPr>
          <p:cNvPr id="95"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lvl1pPr>
          </a:lstStyle>
          <a:p>
            <a:pPr/>
            <a:r>
              <a:t>61 – 69</a:t>
            </a:r>
          </a:p>
        </p:txBody>
      </p:sp>
      <p:sp>
        <p:nvSpPr>
          <p:cNvPr id="96"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7"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lvl1pPr>
          </a:lstStyle>
          <a:p>
            <a:pPr/>
            <a:r>
              <a:t>Tone of voice</a:t>
            </a:r>
          </a:p>
        </p:txBody>
      </p:sp>
      <p:sp>
        <p:nvSpPr>
          <p:cNvPr id="98" name="Picture Placeholder 40"/>
          <p:cNvSpPr/>
          <p:nvPr>
            <p:ph type="pic" sz="quarter" idx="47"/>
          </p:nvPr>
        </p:nvSpPr>
        <p:spPr>
          <a:xfrm>
            <a:off x="22110762" y="10621620"/>
            <a:ext cx="1736230" cy="1128664"/>
          </a:xfrm>
          <a:prstGeom prst="rect">
            <a:avLst/>
          </a:prstGeom>
        </p:spPr>
        <p:txBody>
          <a:bodyPr lIns="91439" rIns="91439">
            <a:noAutofit/>
          </a:bodyPr>
          <a:lstStyle/>
          <a:p>
            <a:pPr/>
          </a:p>
        </p:txBody>
      </p:sp>
      <p:sp>
        <p:nvSpPr>
          <p:cNvPr id="99"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lvl1pPr>
          </a:lstStyle>
          <a:p>
            <a:pPr/>
            <a:r>
              <a:t>70 – 73</a:t>
            </a:r>
          </a:p>
        </p:txBody>
      </p:sp>
      <p:sp>
        <p:nvSpPr>
          <p:cNvPr id="100"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01"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lvl1pPr>
          </a:lstStyle>
          <a:p>
            <a:pPr/>
            <a:r>
              <a:t>Overview</a:t>
            </a:r>
          </a:p>
        </p:txBody>
      </p:sp>
      <p:sp>
        <p:nvSpPr>
          <p:cNvPr id="102" name="Picture Placeholder 44"/>
          <p:cNvSpPr/>
          <p:nvPr>
            <p:ph type="pic" sz="quarter" idx="51"/>
          </p:nvPr>
        </p:nvSpPr>
        <p:spPr>
          <a:xfrm>
            <a:off x="22110762" y="12020666"/>
            <a:ext cx="1736230" cy="1128664"/>
          </a:xfrm>
          <a:prstGeom prst="rect">
            <a:avLst/>
          </a:prstGeom>
        </p:spPr>
        <p:txBody>
          <a:bodyPr lIns="91439" rIns="91439">
            <a:noAutofit/>
          </a:bodyPr>
          <a:lstStyle/>
          <a:p>
            <a:pPr/>
          </a:p>
        </p:txBody>
      </p:sp>
      <p:sp>
        <p:nvSpPr>
          <p:cNvPr id="10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p:spTree>
      <p:nvGrpSpPr>
        <p:cNvPr id="1" name=""/>
        <p:cNvGrpSpPr/>
        <p:nvPr/>
      </p:nvGrpSpPr>
      <p:grpSpPr>
        <a:xfrm>
          <a:off x="0" y="0"/>
          <a:ext cx="0" cy="0"/>
          <a:chOff x="0" y="0"/>
          <a:chExt cx="0" cy="0"/>
        </a:xfrm>
      </p:grpSpPr>
      <p:sp>
        <p:nvSpPr>
          <p:cNvPr id="1178"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79" name="Rectangle"/>
          <p:cNvSpPr/>
          <p:nvPr>
            <p:ph type="body" sz="half" idx="21"/>
          </p:nvPr>
        </p:nvSpPr>
        <p:spPr>
          <a:xfrm>
            <a:off x="12190618" y="-1"/>
            <a:ext cx="6107393" cy="13716002"/>
          </a:xfrm>
          <a:prstGeom prst="rect">
            <a:avLst/>
          </a:prstGeom>
          <a:solidFill>
            <a:srgbClr val="8B9095"/>
          </a:solidFill>
        </p:spPr>
        <p:txBody>
          <a:bodyPr anchor="ctr"/>
          <a:lstStyle/>
          <a:p>
            <a:pPr/>
          </a:p>
        </p:txBody>
      </p:sp>
      <p:sp>
        <p:nvSpPr>
          <p:cNvPr id="1180" name="Text Placeholder 14"/>
          <p:cNvSpPr/>
          <p:nvPr>
            <p:ph type="body" sz="quarter" idx="22"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81" name="Text Placeholder 14"/>
          <p:cNvSpPr/>
          <p:nvPr>
            <p:ph type="body" sz="quarter" idx="23"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82" name="Rectangle"/>
          <p:cNvSpPr/>
          <p:nvPr>
            <p:ph type="body" idx="24"/>
          </p:nvPr>
        </p:nvSpPr>
        <p:spPr>
          <a:xfrm>
            <a:off x="-15738" y="0"/>
            <a:ext cx="12208759" cy="13716002"/>
          </a:xfrm>
          <a:prstGeom prst="rect">
            <a:avLst/>
          </a:prstGeom>
          <a:solidFill>
            <a:srgbClr val="FFFFFF"/>
          </a:solidFill>
        </p:spPr>
        <p:txBody>
          <a:bodyPr anchor="ctr"/>
          <a:lstStyle/>
          <a:p>
            <a:pPr/>
          </a:p>
        </p:txBody>
      </p:sp>
      <p:sp>
        <p:nvSpPr>
          <p:cNvPr id="1183"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lvl1pPr>
          </a:lstStyle>
          <a:p>
            <a:pPr/>
            <a:r>
              <a:t>White R255 G255 B255 #FFFFFF</a:t>
            </a:r>
          </a:p>
        </p:txBody>
      </p:sp>
      <p:sp>
        <p:nvSpPr>
          <p:cNvPr id="1184"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1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86"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187"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Primary palette</a:t>
            </a:r>
          </a:p>
        </p:txBody>
      </p:sp>
    </p:spTree>
  </p:cSld>
  <p:clrMapOvr>
    <a:masterClrMapping/>
  </p:clrMapOvr>
  <p:transition xmlns:p14="http://schemas.microsoft.com/office/powerpoint/2010/main" spd="med" advClick="1"/>
</p:sldLayout>
</file>

<file path=ppt/slideLayouts/slideLayout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Grey">
    <p:bg>
      <p:bgPr>
        <a:solidFill>
          <a:srgbClr val="CCCDD1"/>
        </a:solidFill>
      </p:bgPr>
    </p:bg>
    <p:spTree>
      <p:nvGrpSpPr>
        <p:cNvPr id="1" name=""/>
        <p:cNvGrpSpPr/>
        <p:nvPr/>
      </p:nvGrpSpPr>
      <p:grpSpPr>
        <a:xfrm>
          <a:off x="0" y="0"/>
          <a:ext cx="0" cy="0"/>
          <a:chOff x="0" y="0"/>
          <a:chExt cx="0" cy="0"/>
        </a:xfrm>
      </p:grpSpPr>
      <p:sp>
        <p:nvSpPr>
          <p:cNvPr id="1194"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95" name="Rectangle"/>
          <p:cNvSpPr/>
          <p:nvPr>
            <p:ph type="body" idx="21"/>
          </p:nvPr>
        </p:nvSpPr>
        <p:spPr>
          <a:xfrm>
            <a:off x="-15738" y="0"/>
            <a:ext cx="12208759" cy="13716002"/>
          </a:xfrm>
          <a:prstGeom prst="rect">
            <a:avLst/>
          </a:prstGeom>
          <a:solidFill>
            <a:srgbClr val="CCCDD1"/>
          </a:solidFill>
        </p:spPr>
        <p:txBody>
          <a:bodyPr anchor="ctr"/>
          <a:lstStyle/>
          <a:p>
            <a:pPr/>
          </a:p>
        </p:txBody>
      </p:sp>
      <p:sp>
        <p:nvSpPr>
          <p:cNvPr id="1196"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197"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98"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99"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200"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0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03"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Black">
    <p:bg>
      <p:bgPr>
        <a:solidFill>
          <a:srgbClr val="CCCDD1"/>
        </a:solidFill>
      </p:bgPr>
    </p:bg>
    <p:spTree>
      <p:nvGrpSpPr>
        <p:cNvPr id="1" name=""/>
        <p:cNvGrpSpPr/>
        <p:nvPr/>
      </p:nvGrpSpPr>
      <p:grpSpPr>
        <a:xfrm>
          <a:off x="0" y="0"/>
          <a:ext cx="0" cy="0"/>
          <a:chOff x="0" y="0"/>
          <a:chExt cx="0" cy="0"/>
        </a:xfrm>
      </p:grpSpPr>
      <p:sp>
        <p:nvSpPr>
          <p:cNvPr id="1210" name="Body Level One…"/>
          <p:cNvSpPr txBox="1"/>
          <p:nvPr>
            <p:ph type="body" sz="half" idx="1"/>
          </p:nvPr>
        </p:nvSpPr>
        <p:spPr>
          <a:xfrm>
            <a:off x="18290843" y="-2"/>
            <a:ext cx="6132793" cy="13716003"/>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11" name="Rectangle"/>
          <p:cNvSpPr/>
          <p:nvPr>
            <p:ph type="body" idx="21"/>
          </p:nvPr>
        </p:nvSpPr>
        <p:spPr>
          <a:xfrm>
            <a:off x="-15738" y="0"/>
            <a:ext cx="12208759" cy="13716002"/>
          </a:xfrm>
          <a:prstGeom prst="rect">
            <a:avLst/>
          </a:prstGeom>
          <a:solidFill>
            <a:srgbClr val="000000"/>
          </a:solidFill>
        </p:spPr>
        <p:txBody>
          <a:bodyPr anchor="ctr"/>
          <a:lstStyle/>
          <a:p>
            <a:pPr/>
          </a:p>
        </p:txBody>
      </p:sp>
      <p:sp>
        <p:nvSpPr>
          <p:cNvPr id="1212"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2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14"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15"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lvl1pPr>
          </a:lstStyle>
          <a:p>
            <a:pPr/>
            <a:r>
              <a:t>White R255 G255 B255 #FFFFFF</a:t>
            </a:r>
          </a:p>
        </p:txBody>
      </p:sp>
      <p:sp>
        <p:nvSpPr>
          <p:cNvPr id="1216"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Black R000 G000 B000 #000000</a:t>
            </a:r>
          </a:p>
        </p:txBody>
      </p:sp>
      <p:sp>
        <p:nvSpPr>
          <p:cNvPr id="1217"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18"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19"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p:spTree>
      <p:nvGrpSpPr>
        <p:cNvPr id="1" name=""/>
        <p:cNvGrpSpPr/>
        <p:nvPr/>
      </p:nvGrpSpPr>
      <p:grpSpPr>
        <a:xfrm>
          <a:off x="0" y="0"/>
          <a:ext cx="0" cy="0"/>
          <a:chOff x="0" y="0"/>
          <a:chExt cx="0" cy="0"/>
        </a:xfrm>
      </p:grpSpPr>
      <p:sp>
        <p:nvSpPr>
          <p:cNvPr id="122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27"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28"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29"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30"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31"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32"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33"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3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36"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PalettePrimary</a:t>
            </a:r>
          </a:p>
        </p:txBody>
      </p:sp>
    </p:spTree>
  </p:cSld>
  <p:clrMapOvr>
    <a:masterClrMapping/>
  </p:clrMapOvr>
  <p:transition xmlns:p14="http://schemas.microsoft.com/office/powerpoint/2010/main" spd="med" advClick="1"/>
</p:sldLayout>
</file>

<file path=ppt/slideLayouts/slideLayout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Grey">
    <p:bg>
      <p:bgPr>
        <a:solidFill>
          <a:srgbClr val="CCCDD1"/>
        </a:solidFill>
      </p:bgPr>
    </p:bg>
    <p:spTree>
      <p:nvGrpSpPr>
        <p:cNvPr id="1" name=""/>
        <p:cNvGrpSpPr/>
        <p:nvPr/>
      </p:nvGrpSpPr>
      <p:grpSpPr>
        <a:xfrm>
          <a:off x="0" y="0"/>
          <a:ext cx="0" cy="0"/>
          <a:chOff x="0" y="0"/>
          <a:chExt cx="0" cy="0"/>
        </a:xfrm>
      </p:grpSpPr>
      <p:sp>
        <p:nvSpPr>
          <p:cNvPr id="124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44"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45"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46"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47"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48"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49"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50"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5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53"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Dark">
    <p:bg>
      <p:bgPr>
        <a:solidFill>
          <a:srgbClr val="000000"/>
        </a:solidFill>
      </p:bgPr>
    </p:bg>
    <p:spTree>
      <p:nvGrpSpPr>
        <p:cNvPr id="1" name=""/>
        <p:cNvGrpSpPr/>
        <p:nvPr/>
      </p:nvGrpSpPr>
      <p:grpSpPr>
        <a:xfrm>
          <a:off x="0" y="0"/>
          <a:ext cx="0" cy="0"/>
          <a:chOff x="0" y="0"/>
          <a:chExt cx="0" cy="0"/>
        </a:xfrm>
      </p:grpSpPr>
      <p:sp>
        <p:nvSpPr>
          <p:cNvPr id="1260"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61"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62" name="Rounded Rectangle"/>
          <p:cNvSpPr/>
          <p:nvPr>
            <p:ph type="body" sz="quarter" idx="21"/>
          </p:nvPr>
        </p:nvSpPr>
        <p:spPr>
          <a:xfrm>
            <a:off x="7012871" y="8991990"/>
            <a:ext cx="16256693" cy="3717391"/>
          </a:xfrm>
          <a:prstGeom prst="rect">
            <a:avLst/>
          </a:prstGeom>
          <a:solidFill>
            <a:srgbClr val="000000"/>
          </a:solidFill>
        </p:spPr>
        <p:txBody>
          <a:bodyPr anchor="ctr"/>
          <a:lstStyle/>
          <a:p>
            <a:pPr/>
          </a:p>
        </p:txBody>
      </p:sp>
      <p:sp>
        <p:nvSpPr>
          <p:cNvPr id="1263"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64"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65"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66"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67"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69"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70"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p:spTree>
      <p:nvGrpSpPr>
        <p:cNvPr id="1" name=""/>
        <p:cNvGrpSpPr/>
        <p:nvPr/>
      </p:nvGrpSpPr>
      <p:grpSpPr>
        <a:xfrm>
          <a:off x="0" y="0"/>
          <a:ext cx="0" cy="0"/>
          <a:chOff x="0" y="0"/>
          <a:chExt cx="0" cy="0"/>
        </a:xfrm>
      </p:grpSpPr>
      <p:sp>
        <p:nvSpPr>
          <p:cNvPr id="1277"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78"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79"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80"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81"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282"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283"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284"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285"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8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Grey">
    <p:bg>
      <p:bgPr>
        <a:solidFill>
          <a:srgbClr val="CCCDD1"/>
        </a:solidFill>
      </p:bgPr>
    </p:bg>
    <p:spTree>
      <p:nvGrpSpPr>
        <p:cNvPr id="1" name=""/>
        <p:cNvGrpSpPr/>
        <p:nvPr/>
      </p:nvGrpSpPr>
      <p:grpSpPr>
        <a:xfrm>
          <a:off x="0" y="0"/>
          <a:ext cx="0" cy="0"/>
          <a:chOff x="0" y="0"/>
          <a:chExt cx="0" cy="0"/>
        </a:xfrm>
      </p:grpSpPr>
      <p:sp>
        <p:nvSpPr>
          <p:cNvPr id="1295"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96"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97"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98"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99"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00"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01"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02"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03"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Dark">
    <p:bg>
      <p:bgPr>
        <a:solidFill>
          <a:srgbClr val="000000"/>
        </a:solidFill>
      </p:bgPr>
    </p:bg>
    <p:spTree>
      <p:nvGrpSpPr>
        <p:cNvPr id="1" name=""/>
        <p:cNvGrpSpPr/>
        <p:nvPr/>
      </p:nvGrpSpPr>
      <p:grpSpPr>
        <a:xfrm>
          <a:off x="0" y="0"/>
          <a:ext cx="0" cy="0"/>
          <a:chOff x="0" y="0"/>
          <a:chExt cx="0" cy="0"/>
        </a:xfrm>
      </p:grpSpPr>
      <p:sp>
        <p:nvSpPr>
          <p:cNvPr id="1313"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14"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315"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316"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317"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18"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19"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20"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21"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2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23"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2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p:spTree>
      <p:nvGrpSpPr>
        <p:cNvPr id="1" name=""/>
        <p:cNvGrpSpPr/>
        <p:nvPr/>
      </p:nvGrpSpPr>
      <p:grpSpPr>
        <a:xfrm>
          <a:off x="0" y="0"/>
          <a:ext cx="0" cy="0"/>
          <a:chOff x="0" y="0"/>
          <a:chExt cx="0" cy="0"/>
        </a:xfrm>
      </p:grpSpPr>
      <p:sp>
        <p:nvSpPr>
          <p:cNvPr id="133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3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3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3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3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3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3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3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3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4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4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4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34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Grey">
    <p:bg>
      <p:bgPr>
        <a:solidFill>
          <a:srgbClr val="CCCDD1"/>
        </a:solidFill>
      </p:bgPr>
    </p:bg>
    <p:spTree>
      <p:nvGrpSpPr>
        <p:cNvPr id="1" name=""/>
        <p:cNvGrpSpPr/>
        <p:nvPr/>
      </p:nvGrpSpPr>
      <p:grpSpPr>
        <a:xfrm>
          <a:off x="0" y="0"/>
          <a:ext cx="0" cy="0"/>
          <a:chOff x="0" y="0"/>
          <a:chExt cx="0" cy="0"/>
        </a:xfrm>
      </p:grpSpPr>
      <p:sp>
        <p:nvSpPr>
          <p:cNvPr id="110"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13"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6"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17"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8"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19"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0"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21" name="Picture Placeholder 46"/>
          <p:cNvSpPr/>
          <p:nvPr>
            <p:ph type="pic" sz="quarter" idx="23"/>
          </p:nvPr>
        </p:nvSpPr>
        <p:spPr>
          <a:xfrm>
            <a:off x="22110762" y="1750030"/>
            <a:ext cx="1736230" cy="1128664"/>
          </a:xfrm>
          <a:prstGeom prst="rect">
            <a:avLst/>
          </a:prstGeom>
        </p:spPr>
        <p:txBody>
          <a:bodyPr lIns="91439" rIns="91439">
            <a:noAutofit/>
          </a:bodyPr>
          <a:lstStyle/>
          <a:p>
            <a:pPr/>
          </a:p>
        </p:txBody>
      </p:sp>
      <p:sp>
        <p:nvSpPr>
          <p:cNvPr id="122"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F2F2F2"/>
                </a:solidFill>
              </a:defRPr>
            </a:lvl1pPr>
          </a:lstStyle>
          <a:p>
            <a:pPr/>
            <a:r>
              <a:t>Table of contents</a:t>
            </a:r>
          </a:p>
        </p:txBody>
      </p:sp>
      <p:sp>
        <p:nvSpPr>
          <p:cNvPr id="123"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24"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5"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26" name="Picture Placeholder 51"/>
          <p:cNvSpPr/>
          <p:nvPr>
            <p:ph type="pic" sz="quarter" idx="27"/>
          </p:nvPr>
        </p:nvSpPr>
        <p:spPr>
          <a:xfrm>
            <a:off x="22110762" y="3222800"/>
            <a:ext cx="1736230" cy="1128664"/>
          </a:xfrm>
          <a:prstGeom prst="rect">
            <a:avLst/>
          </a:prstGeom>
        </p:spPr>
        <p:txBody>
          <a:bodyPr lIns="91439" rIns="91439">
            <a:noAutofit/>
          </a:bodyPr>
          <a:lstStyle/>
          <a:p>
            <a:pPr/>
          </a:p>
        </p:txBody>
      </p:sp>
      <p:sp>
        <p:nvSpPr>
          <p:cNvPr id="127"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28"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9"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30" name="Picture Placeholder 55"/>
          <p:cNvSpPr/>
          <p:nvPr>
            <p:ph type="pic" sz="quarter" idx="31"/>
          </p:nvPr>
        </p:nvSpPr>
        <p:spPr>
          <a:xfrm>
            <a:off x="22110762" y="4689111"/>
            <a:ext cx="1736230" cy="1128664"/>
          </a:xfrm>
          <a:prstGeom prst="rect">
            <a:avLst/>
          </a:prstGeom>
        </p:spPr>
        <p:txBody>
          <a:bodyPr lIns="91439" rIns="91439">
            <a:noAutofit/>
          </a:bodyPr>
          <a:lstStyle/>
          <a:p>
            <a:pPr/>
          </a:p>
        </p:txBody>
      </p:sp>
      <p:sp>
        <p:nvSpPr>
          <p:cNvPr id="131"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32"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3"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34" name="Picture Placeholder 59"/>
          <p:cNvSpPr/>
          <p:nvPr>
            <p:ph type="pic" sz="quarter" idx="35"/>
          </p:nvPr>
        </p:nvSpPr>
        <p:spPr>
          <a:xfrm>
            <a:off x="22110762" y="6155423"/>
            <a:ext cx="1736230" cy="1128664"/>
          </a:xfrm>
          <a:prstGeom prst="rect">
            <a:avLst/>
          </a:prstGeom>
        </p:spPr>
        <p:txBody>
          <a:bodyPr lIns="91439" rIns="91439">
            <a:noAutofit/>
          </a:bodyPr>
          <a:lstStyle/>
          <a:p>
            <a:pPr/>
          </a:p>
        </p:txBody>
      </p:sp>
      <p:sp>
        <p:nvSpPr>
          <p:cNvPr id="135"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36"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7"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38" name="Picture Placeholder 63"/>
          <p:cNvSpPr/>
          <p:nvPr>
            <p:ph type="pic" sz="quarter" idx="39"/>
          </p:nvPr>
        </p:nvSpPr>
        <p:spPr>
          <a:xfrm>
            <a:off x="22110762" y="7621734"/>
            <a:ext cx="1736230" cy="1128663"/>
          </a:xfrm>
          <a:prstGeom prst="rect">
            <a:avLst/>
          </a:prstGeom>
        </p:spPr>
        <p:txBody>
          <a:bodyPr lIns="91439" rIns="91439">
            <a:noAutofit/>
          </a:bodyPr>
          <a:lstStyle/>
          <a:p>
            <a:pPr/>
          </a:p>
        </p:txBody>
      </p:sp>
      <p:sp>
        <p:nvSpPr>
          <p:cNvPr id="139"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40"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1"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42" name="Picture Placeholder 67"/>
          <p:cNvSpPr/>
          <p:nvPr>
            <p:ph type="pic" sz="quarter" idx="43"/>
          </p:nvPr>
        </p:nvSpPr>
        <p:spPr>
          <a:xfrm>
            <a:off x="22110762" y="9088045"/>
            <a:ext cx="1736230" cy="1128664"/>
          </a:xfrm>
          <a:prstGeom prst="rect">
            <a:avLst/>
          </a:prstGeom>
        </p:spPr>
        <p:txBody>
          <a:bodyPr lIns="91439" rIns="91439">
            <a:noAutofit/>
          </a:bodyPr>
          <a:lstStyle/>
          <a:p>
            <a:pPr/>
          </a:p>
        </p:txBody>
      </p:sp>
      <p:sp>
        <p:nvSpPr>
          <p:cNvPr id="143"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44"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5"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46" name="Picture Placeholder 71"/>
          <p:cNvSpPr/>
          <p:nvPr>
            <p:ph type="pic" sz="quarter" idx="47"/>
          </p:nvPr>
        </p:nvSpPr>
        <p:spPr>
          <a:xfrm>
            <a:off x="22110762" y="10621620"/>
            <a:ext cx="1736230" cy="1128664"/>
          </a:xfrm>
          <a:prstGeom prst="rect">
            <a:avLst/>
          </a:prstGeom>
        </p:spPr>
        <p:txBody>
          <a:bodyPr lIns="91439" rIns="91439">
            <a:noAutofit/>
          </a:bodyPr>
          <a:lstStyle/>
          <a:p>
            <a:pPr/>
          </a:p>
        </p:txBody>
      </p:sp>
      <p:sp>
        <p:nvSpPr>
          <p:cNvPr id="147"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48"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9"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50" name="Picture Placeholder 75"/>
          <p:cNvSpPr/>
          <p:nvPr>
            <p:ph type="pic" sz="quarter" idx="51"/>
          </p:nvPr>
        </p:nvSpPr>
        <p:spPr>
          <a:xfrm>
            <a:off x="22110762" y="12020666"/>
            <a:ext cx="1736230" cy="1128664"/>
          </a:xfrm>
          <a:prstGeom prst="rect">
            <a:avLst/>
          </a:prstGeom>
        </p:spPr>
        <p:txBody>
          <a:bodyPr lIns="91439" rIns="91439">
            <a:noAutofit/>
          </a:bodyPr>
          <a:lstStyle/>
          <a:p>
            <a:pPr/>
          </a:p>
        </p:txBody>
      </p:sp>
      <p:sp>
        <p:nvSpPr>
          <p:cNvPr id="1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Grey">
    <p:bg>
      <p:bgPr>
        <a:solidFill>
          <a:srgbClr val="CCCDD1"/>
        </a:solidFill>
      </p:bgPr>
    </p:bg>
    <p:spTree>
      <p:nvGrpSpPr>
        <p:cNvPr id="1" name=""/>
        <p:cNvGrpSpPr/>
        <p:nvPr/>
      </p:nvGrpSpPr>
      <p:grpSpPr>
        <a:xfrm>
          <a:off x="0" y="0"/>
          <a:ext cx="0" cy="0"/>
          <a:chOff x="0" y="0"/>
          <a:chExt cx="0" cy="0"/>
        </a:xfrm>
      </p:grpSpPr>
      <p:sp>
        <p:nvSpPr>
          <p:cNvPr id="135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5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5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5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5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5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5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5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5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6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6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6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6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6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Black">
    <p:bg>
      <p:bgPr>
        <a:solidFill>
          <a:srgbClr val="000000"/>
        </a:solidFill>
      </p:bgPr>
    </p:bg>
    <p:spTree>
      <p:nvGrpSpPr>
        <p:cNvPr id="1" name=""/>
        <p:cNvGrpSpPr/>
        <p:nvPr/>
      </p:nvGrpSpPr>
      <p:grpSpPr>
        <a:xfrm>
          <a:off x="0" y="0"/>
          <a:ext cx="0" cy="0"/>
          <a:chOff x="0" y="0"/>
          <a:chExt cx="0" cy="0"/>
        </a:xfrm>
      </p:grpSpPr>
      <p:sp>
        <p:nvSpPr>
          <p:cNvPr id="137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7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7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7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7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7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7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7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7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8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8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8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8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p:spTree>
      <p:nvGrpSpPr>
        <p:cNvPr id="1" name=""/>
        <p:cNvGrpSpPr/>
        <p:nvPr/>
      </p:nvGrpSpPr>
      <p:grpSpPr>
        <a:xfrm>
          <a:off x="0" y="0"/>
          <a:ext cx="0" cy="0"/>
          <a:chOff x="0" y="0"/>
          <a:chExt cx="0" cy="0"/>
        </a:xfrm>
      </p:grpSpPr>
      <p:sp>
        <p:nvSpPr>
          <p:cNvPr id="1391"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92"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393"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394"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395"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396"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3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98"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99"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00"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01"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02"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03"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04"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05"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Grey">
    <p:bg>
      <p:bgPr>
        <a:solidFill>
          <a:srgbClr val="CCCDD1"/>
        </a:solidFill>
      </p:bgPr>
    </p:bg>
    <p:spTree>
      <p:nvGrpSpPr>
        <p:cNvPr id="1" name=""/>
        <p:cNvGrpSpPr/>
        <p:nvPr/>
      </p:nvGrpSpPr>
      <p:grpSpPr>
        <a:xfrm>
          <a:off x="0" y="0"/>
          <a:ext cx="0" cy="0"/>
          <a:chOff x="0" y="0"/>
          <a:chExt cx="0" cy="0"/>
        </a:xfrm>
      </p:grpSpPr>
      <p:sp>
        <p:nvSpPr>
          <p:cNvPr id="1413"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14"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15"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16"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17"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18"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20"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21"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22"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23"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24"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25"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26"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27"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2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Dark">
    <p:bg>
      <p:bgPr>
        <a:solidFill>
          <a:srgbClr val="000000"/>
        </a:solidFill>
      </p:bgPr>
    </p:bg>
    <p:spTree>
      <p:nvGrpSpPr>
        <p:cNvPr id="1" name=""/>
        <p:cNvGrpSpPr/>
        <p:nvPr/>
      </p:nvGrpSpPr>
      <p:grpSpPr>
        <a:xfrm>
          <a:off x="0" y="0"/>
          <a:ext cx="0" cy="0"/>
          <a:chOff x="0" y="0"/>
          <a:chExt cx="0" cy="0"/>
        </a:xfrm>
      </p:grpSpPr>
      <p:sp>
        <p:nvSpPr>
          <p:cNvPr id="1435"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36"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37"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38"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39"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40"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42"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43"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44"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45"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46"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47"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48"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49"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450"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p:spTree>
      <p:nvGrpSpPr>
        <p:cNvPr id="1" name=""/>
        <p:cNvGrpSpPr/>
        <p:nvPr/>
      </p:nvGrpSpPr>
      <p:grpSpPr>
        <a:xfrm>
          <a:off x="0" y="0"/>
          <a:ext cx="0" cy="0"/>
          <a:chOff x="0" y="0"/>
          <a:chExt cx="0" cy="0"/>
        </a:xfrm>
      </p:grpSpPr>
      <p:sp>
        <p:nvSpPr>
          <p:cNvPr id="145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58"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59"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60"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61"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62"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63"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64"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65"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66"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68"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6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Grey">
    <p:bg>
      <p:bgPr>
        <a:solidFill>
          <a:srgbClr val="CCCDD1"/>
        </a:solidFill>
      </p:bgPr>
    </p:bg>
    <p:spTree>
      <p:nvGrpSpPr>
        <p:cNvPr id="1" name=""/>
        <p:cNvGrpSpPr/>
        <p:nvPr/>
      </p:nvGrpSpPr>
      <p:grpSpPr>
        <a:xfrm>
          <a:off x="0" y="0"/>
          <a:ext cx="0" cy="0"/>
          <a:chOff x="0" y="0"/>
          <a:chExt cx="0" cy="0"/>
        </a:xfrm>
      </p:grpSpPr>
      <p:sp>
        <p:nvSpPr>
          <p:cNvPr id="14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77"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78"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79"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80"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8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82"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83"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84"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85"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8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Dark">
    <p:bg>
      <p:bgPr>
        <a:solidFill>
          <a:srgbClr val="000000"/>
        </a:solidFill>
      </p:bgPr>
    </p:bg>
    <p:spTree>
      <p:nvGrpSpPr>
        <p:cNvPr id="1" name=""/>
        <p:cNvGrpSpPr/>
        <p:nvPr/>
      </p:nvGrpSpPr>
      <p:grpSpPr>
        <a:xfrm>
          <a:off x="0" y="0"/>
          <a:ext cx="0" cy="0"/>
          <a:chOff x="0" y="0"/>
          <a:chExt cx="0" cy="0"/>
        </a:xfrm>
      </p:grpSpPr>
      <p:sp>
        <p:nvSpPr>
          <p:cNvPr id="1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96"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97"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98"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99"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50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01"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02"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03"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04"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06"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07"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p:spTree>
      <p:nvGrpSpPr>
        <p:cNvPr id="1" name=""/>
        <p:cNvGrpSpPr/>
        <p:nvPr/>
      </p:nvGrpSpPr>
      <p:grpSpPr>
        <a:xfrm>
          <a:off x="0" y="0"/>
          <a:ext cx="0" cy="0"/>
          <a:chOff x="0" y="0"/>
          <a:chExt cx="0" cy="0"/>
        </a:xfrm>
      </p:grpSpPr>
      <p:sp>
        <p:nvSpPr>
          <p:cNvPr id="1514"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15"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16"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17"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18"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19"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20"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21"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22"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23"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24"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25"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27"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52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Grey">
    <p:bg>
      <p:bgPr>
        <a:solidFill>
          <a:srgbClr val="CCCDD1"/>
        </a:solidFill>
      </p:bgPr>
    </p:bg>
    <p:spTree>
      <p:nvGrpSpPr>
        <p:cNvPr id="1" name=""/>
        <p:cNvGrpSpPr/>
        <p:nvPr/>
      </p:nvGrpSpPr>
      <p:grpSpPr>
        <a:xfrm>
          <a:off x="0" y="0"/>
          <a:ext cx="0" cy="0"/>
          <a:chOff x="0" y="0"/>
          <a:chExt cx="0" cy="0"/>
        </a:xfrm>
      </p:grpSpPr>
      <p:sp>
        <p:nvSpPr>
          <p:cNvPr id="1535"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36"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37"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38"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39"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40"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41" name="Text Placeholder 14"/>
          <p:cNvSpPr/>
          <p:nvPr>
            <p:ph type="body" sz="quarter" idx="25"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42" name="Text Placeholder 14"/>
          <p:cNvSpPr/>
          <p:nvPr>
            <p:ph type="body" sz="quarter" idx="26"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43" name="Text Placeholder 14"/>
          <p:cNvSpPr/>
          <p:nvPr>
            <p:ph type="body" sz="quarter" idx="27"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44" name="Text Placeholder 14"/>
          <p:cNvSpPr/>
          <p:nvPr>
            <p:ph type="body" sz="quarter" idx="28"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45" name="Text Placeholder 14"/>
          <p:cNvSpPr/>
          <p:nvPr>
            <p:ph type="body" sz="quarter" idx="29"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46"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48"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54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Dark">
    <p:bg>
      <p:bgPr>
        <a:solidFill>
          <a:srgbClr val="000000"/>
        </a:solidFill>
      </p:bgPr>
    </p:bg>
    <p:spTree>
      <p:nvGrpSpPr>
        <p:cNvPr id="1" name=""/>
        <p:cNvGrpSpPr/>
        <p:nvPr/>
      </p:nvGrpSpPr>
      <p:grpSpPr>
        <a:xfrm>
          <a:off x="0" y="0"/>
          <a:ext cx="0" cy="0"/>
          <a:chOff x="0" y="0"/>
          <a:chExt cx="0" cy="0"/>
        </a:xfrm>
      </p:grpSpPr>
      <p:sp>
        <p:nvSpPr>
          <p:cNvPr id="158"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59"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0"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61"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62"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3"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4"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65"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6"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67"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68"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69" name="Picture Placeholder 4"/>
          <p:cNvSpPr/>
          <p:nvPr>
            <p:ph type="pic" sz="quarter" idx="23"/>
          </p:nvPr>
        </p:nvSpPr>
        <p:spPr>
          <a:xfrm>
            <a:off x="22110762" y="1750030"/>
            <a:ext cx="1736230" cy="1128664"/>
          </a:xfrm>
          <a:prstGeom prst="rect">
            <a:avLst/>
          </a:prstGeom>
        </p:spPr>
        <p:txBody>
          <a:bodyPr lIns="91439" rIns="91439">
            <a:noAutofit/>
          </a:bodyPr>
          <a:lstStyle/>
          <a:p>
            <a:pPr/>
          </a:p>
        </p:txBody>
      </p:sp>
      <p:sp>
        <p:nvSpPr>
          <p:cNvPr id="170"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808080"/>
                </a:solidFill>
              </a:defRPr>
            </a:lvl1pPr>
          </a:lstStyle>
          <a:p>
            <a:pPr/>
            <a:r>
              <a:t>Table of contents</a:t>
            </a:r>
          </a:p>
        </p:txBody>
      </p:sp>
      <p:sp>
        <p:nvSpPr>
          <p:cNvPr id="171"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72"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3"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74" name="Picture Placeholder 9"/>
          <p:cNvSpPr/>
          <p:nvPr>
            <p:ph type="pic" sz="quarter" idx="27"/>
          </p:nvPr>
        </p:nvSpPr>
        <p:spPr>
          <a:xfrm>
            <a:off x="22110762" y="3222800"/>
            <a:ext cx="1736230" cy="1128664"/>
          </a:xfrm>
          <a:prstGeom prst="rect">
            <a:avLst/>
          </a:prstGeom>
        </p:spPr>
        <p:txBody>
          <a:bodyPr lIns="91439" rIns="91439">
            <a:noAutofit/>
          </a:bodyPr>
          <a:lstStyle/>
          <a:p>
            <a:pPr/>
          </a:p>
        </p:txBody>
      </p:sp>
      <p:sp>
        <p:nvSpPr>
          <p:cNvPr id="175"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76"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7"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78" name="Picture Placeholder 13"/>
          <p:cNvSpPr/>
          <p:nvPr>
            <p:ph type="pic" sz="quarter" idx="31"/>
          </p:nvPr>
        </p:nvSpPr>
        <p:spPr>
          <a:xfrm>
            <a:off x="22110762" y="4689111"/>
            <a:ext cx="1736230" cy="1128664"/>
          </a:xfrm>
          <a:prstGeom prst="rect">
            <a:avLst/>
          </a:prstGeom>
        </p:spPr>
        <p:txBody>
          <a:bodyPr lIns="91439" rIns="91439">
            <a:noAutofit/>
          </a:bodyPr>
          <a:lstStyle/>
          <a:p>
            <a:pPr/>
          </a:p>
        </p:txBody>
      </p:sp>
      <p:sp>
        <p:nvSpPr>
          <p:cNvPr id="179"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80"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1"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82" name="Picture Placeholder 17"/>
          <p:cNvSpPr/>
          <p:nvPr>
            <p:ph type="pic" sz="quarter" idx="35"/>
          </p:nvPr>
        </p:nvSpPr>
        <p:spPr>
          <a:xfrm>
            <a:off x="22110762" y="6155423"/>
            <a:ext cx="1736230" cy="1128664"/>
          </a:xfrm>
          <a:prstGeom prst="rect">
            <a:avLst/>
          </a:prstGeom>
        </p:spPr>
        <p:txBody>
          <a:bodyPr lIns="91439" rIns="91439">
            <a:noAutofit/>
          </a:bodyPr>
          <a:lstStyle/>
          <a:p>
            <a:pPr/>
          </a:p>
        </p:txBody>
      </p:sp>
      <p:sp>
        <p:nvSpPr>
          <p:cNvPr id="183"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84"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5"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86" name="Picture Placeholder 21"/>
          <p:cNvSpPr/>
          <p:nvPr>
            <p:ph type="pic" sz="quarter" idx="39"/>
          </p:nvPr>
        </p:nvSpPr>
        <p:spPr>
          <a:xfrm>
            <a:off x="22110762" y="7621734"/>
            <a:ext cx="1736230" cy="1128663"/>
          </a:xfrm>
          <a:prstGeom prst="rect">
            <a:avLst/>
          </a:prstGeom>
        </p:spPr>
        <p:txBody>
          <a:bodyPr lIns="91439" rIns="91439">
            <a:noAutofit/>
          </a:bodyPr>
          <a:lstStyle/>
          <a:p>
            <a:pPr/>
          </a:p>
        </p:txBody>
      </p:sp>
      <p:sp>
        <p:nvSpPr>
          <p:cNvPr id="187"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88"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9"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90" name="Picture Placeholder 25"/>
          <p:cNvSpPr/>
          <p:nvPr>
            <p:ph type="pic" sz="quarter" idx="43"/>
          </p:nvPr>
        </p:nvSpPr>
        <p:spPr>
          <a:xfrm>
            <a:off x="22110762" y="9088045"/>
            <a:ext cx="1736230" cy="1128664"/>
          </a:xfrm>
          <a:prstGeom prst="rect">
            <a:avLst/>
          </a:prstGeom>
        </p:spPr>
        <p:txBody>
          <a:bodyPr lIns="91439" rIns="91439">
            <a:noAutofit/>
          </a:bodyPr>
          <a:lstStyle/>
          <a:p>
            <a:pPr/>
          </a:p>
        </p:txBody>
      </p:sp>
      <p:sp>
        <p:nvSpPr>
          <p:cNvPr id="191"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92"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3"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94" name="Picture Placeholder 29"/>
          <p:cNvSpPr/>
          <p:nvPr>
            <p:ph type="pic" sz="quarter" idx="47"/>
          </p:nvPr>
        </p:nvSpPr>
        <p:spPr>
          <a:xfrm>
            <a:off x="22110762" y="10621620"/>
            <a:ext cx="1736230" cy="1128664"/>
          </a:xfrm>
          <a:prstGeom prst="rect">
            <a:avLst/>
          </a:prstGeom>
        </p:spPr>
        <p:txBody>
          <a:bodyPr lIns="91439" rIns="91439">
            <a:noAutofit/>
          </a:bodyPr>
          <a:lstStyle/>
          <a:p>
            <a:pPr/>
          </a:p>
        </p:txBody>
      </p:sp>
      <p:sp>
        <p:nvSpPr>
          <p:cNvPr id="195"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96"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7"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98" name="Picture Placeholder 33"/>
          <p:cNvSpPr/>
          <p:nvPr>
            <p:ph type="pic" sz="quarter" idx="51"/>
          </p:nvPr>
        </p:nvSpPr>
        <p:spPr>
          <a:xfrm>
            <a:off x="22110762" y="12020666"/>
            <a:ext cx="1736230" cy="1128664"/>
          </a:xfrm>
          <a:prstGeom prst="rect">
            <a:avLst/>
          </a:prstGeom>
        </p:spPr>
        <p:txBody>
          <a:bodyPr lIns="91439" rIns="91439">
            <a:noAutofit/>
          </a:bodyPr>
          <a:lstStyle/>
          <a:p>
            <a:pPr/>
          </a:p>
        </p:txBody>
      </p:sp>
      <p:sp>
        <p:nvSpPr>
          <p:cNvPr id="1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Dark">
    <p:bg>
      <p:bgPr>
        <a:solidFill>
          <a:srgbClr val="000000"/>
        </a:solidFill>
      </p:bgPr>
    </p:bg>
    <p:spTree>
      <p:nvGrpSpPr>
        <p:cNvPr id="1" name=""/>
        <p:cNvGrpSpPr/>
        <p:nvPr/>
      </p:nvGrpSpPr>
      <p:grpSpPr>
        <a:xfrm>
          <a:off x="0" y="0"/>
          <a:ext cx="0" cy="0"/>
          <a:chOff x="0" y="0"/>
          <a:chExt cx="0" cy="0"/>
        </a:xfrm>
      </p:grpSpPr>
      <p:sp>
        <p:nvSpPr>
          <p:cNvPr id="1556" name="Rounded Rectangle"/>
          <p:cNvSpPr/>
          <p:nvPr/>
        </p:nvSpPr>
        <p:spPr>
          <a:xfrm>
            <a:off x="6435356" y="508000"/>
            <a:ext cx="17411724" cy="12700000"/>
          </a:xfrm>
          <a:prstGeom prst="roundRect">
            <a:avLst>
              <a:gd name="adj" fmla="val 1524"/>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57"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58"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59"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60"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61"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62"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63"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64"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65"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66"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67"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69"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70"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p:spTree>
      <p:nvGrpSpPr>
        <p:cNvPr id="1" name=""/>
        <p:cNvGrpSpPr/>
        <p:nvPr/>
      </p:nvGrpSpPr>
      <p:grpSpPr>
        <a:xfrm>
          <a:off x="0" y="0"/>
          <a:ext cx="0" cy="0"/>
          <a:chOff x="0" y="0"/>
          <a:chExt cx="0" cy="0"/>
        </a:xfrm>
      </p:grpSpPr>
      <p:sp>
        <p:nvSpPr>
          <p:cNvPr id="1577"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78" name="Body Level One…"/>
          <p:cNvSpPr txBox="1"/>
          <p:nvPr>
            <p:ph type="body" sz="quarter" idx="1" hasCustomPrompt="1"/>
          </p:nvPr>
        </p:nvSpPr>
        <p:spPr>
          <a:xfrm>
            <a:off x="6940694" y="5141502"/>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1579" name="Text Placeholder 14"/>
          <p:cNvSpPr/>
          <p:nvPr>
            <p:ph type="body" sz="quarter" idx="21"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80" name="Circle"/>
          <p:cNvSpPr/>
          <p:nvPr>
            <p:ph type="body" sz="quarter" idx="22"/>
          </p:nvPr>
        </p:nvSpPr>
        <p:spPr>
          <a:xfrm>
            <a:off x="17811484" y="1550706"/>
            <a:ext cx="2098109" cy="2098109"/>
          </a:xfrm>
          <a:prstGeom prst="rect">
            <a:avLst/>
          </a:prstGeom>
          <a:solidFill>
            <a:srgbClr val="FFFFFF"/>
          </a:solidFill>
        </p:spPr>
        <p:txBody>
          <a:bodyPr anchor="ctr"/>
          <a:lstStyle/>
          <a:p>
            <a:pPr/>
          </a:p>
        </p:txBody>
      </p:sp>
      <p:sp>
        <p:nvSpPr>
          <p:cNvPr id="1581" name="Circle"/>
          <p:cNvSpPr/>
          <p:nvPr>
            <p:ph type="body" sz="quarter" idx="23"/>
          </p:nvPr>
        </p:nvSpPr>
        <p:spPr>
          <a:xfrm>
            <a:off x="21159421" y="1550706"/>
            <a:ext cx="2098109" cy="2098109"/>
          </a:xfrm>
          <a:prstGeom prst="rect">
            <a:avLst/>
          </a:prstGeom>
          <a:solidFill>
            <a:srgbClr val="1A1A1C"/>
          </a:solidFill>
        </p:spPr>
        <p:txBody>
          <a:bodyPr anchor="ctr"/>
          <a:lstStyle/>
          <a:p>
            <a:pPr/>
          </a:p>
        </p:txBody>
      </p:sp>
      <p:sp>
        <p:nvSpPr>
          <p:cNvPr id="1582" name="Circle"/>
          <p:cNvSpPr/>
          <p:nvPr>
            <p:ph type="body" sz="quarter" idx="24"/>
          </p:nvPr>
        </p:nvSpPr>
        <p:spPr>
          <a:xfrm>
            <a:off x="17811484" y="5434265"/>
            <a:ext cx="2098109" cy="2098109"/>
          </a:xfrm>
          <a:prstGeom prst="rect">
            <a:avLst/>
          </a:prstGeom>
          <a:solidFill>
            <a:srgbClr val="CCCDD1"/>
          </a:solidFill>
        </p:spPr>
        <p:txBody>
          <a:bodyPr anchor="ctr"/>
          <a:lstStyle/>
          <a:p>
            <a:pPr/>
          </a:p>
        </p:txBody>
      </p:sp>
      <p:sp>
        <p:nvSpPr>
          <p:cNvPr id="1583" name="Circle"/>
          <p:cNvSpPr/>
          <p:nvPr>
            <p:ph type="body" sz="quarter" idx="25"/>
          </p:nvPr>
        </p:nvSpPr>
        <p:spPr>
          <a:xfrm>
            <a:off x="14463546" y="5434265"/>
            <a:ext cx="2098110" cy="2098109"/>
          </a:xfrm>
          <a:prstGeom prst="rect">
            <a:avLst/>
          </a:prstGeom>
          <a:solidFill>
            <a:srgbClr val="8C9095"/>
          </a:solidFill>
        </p:spPr>
        <p:txBody>
          <a:bodyPr anchor="ctr"/>
          <a:lstStyle/>
          <a:p>
            <a:pPr/>
          </a:p>
        </p:txBody>
      </p:sp>
      <p:sp>
        <p:nvSpPr>
          <p:cNvPr id="1584" name="Circle"/>
          <p:cNvSpPr/>
          <p:nvPr>
            <p:ph type="body" sz="quarter" idx="26"/>
          </p:nvPr>
        </p:nvSpPr>
        <p:spPr>
          <a:xfrm>
            <a:off x="21159421" y="9472626"/>
            <a:ext cx="2098109" cy="2098109"/>
          </a:xfrm>
          <a:prstGeom prst="rect">
            <a:avLst/>
          </a:prstGeom>
          <a:solidFill>
            <a:srgbClr val="C94B38"/>
          </a:solidFill>
        </p:spPr>
        <p:txBody>
          <a:bodyPr anchor="ctr"/>
          <a:lstStyle/>
          <a:p>
            <a:pPr/>
          </a:p>
        </p:txBody>
      </p:sp>
      <p:sp>
        <p:nvSpPr>
          <p:cNvPr id="1585" name="Circle"/>
          <p:cNvSpPr/>
          <p:nvPr>
            <p:ph type="body" sz="quarter" idx="27"/>
          </p:nvPr>
        </p:nvSpPr>
        <p:spPr>
          <a:xfrm>
            <a:off x="17811484" y="9472626"/>
            <a:ext cx="2098109" cy="2098109"/>
          </a:xfrm>
          <a:prstGeom prst="rect">
            <a:avLst/>
          </a:prstGeom>
          <a:solidFill>
            <a:srgbClr val="76AEEA"/>
          </a:solidFill>
        </p:spPr>
        <p:txBody>
          <a:bodyPr anchor="ctr"/>
          <a:lstStyle/>
          <a:p>
            <a:pPr/>
          </a:p>
        </p:txBody>
      </p:sp>
      <p:sp>
        <p:nvSpPr>
          <p:cNvPr id="1586" name="Circle"/>
          <p:cNvSpPr/>
          <p:nvPr>
            <p:ph type="body" sz="quarter" idx="28"/>
          </p:nvPr>
        </p:nvSpPr>
        <p:spPr>
          <a:xfrm>
            <a:off x="21159421" y="5511666"/>
            <a:ext cx="2098109" cy="2098109"/>
          </a:xfrm>
          <a:prstGeom prst="rect">
            <a:avLst/>
          </a:prstGeom>
          <a:solidFill>
            <a:srgbClr val="E5E6E7"/>
          </a:solidFill>
        </p:spPr>
        <p:txBody>
          <a:bodyPr anchor="ctr"/>
          <a:lstStyle/>
          <a:p>
            <a:pPr/>
          </a:p>
        </p:txBody>
      </p:sp>
      <p:sp>
        <p:nvSpPr>
          <p:cNvPr id="1587" name="Circle"/>
          <p:cNvSpPr/>
          <p:nvPr>
            <p:ph type="body" sz="quarter" idx="29"/>
          </p:nvPr>
        </p:nvSpPr>
        <p:spPr>
          <a:xfrm>
            <a:off x="14463546" y="9533802"/>
            <a:ext cx="2098110" cy="2098110"/>
          </a:xfrm>
          <a:prstGeom prst="rect">
            <a:avLst/>
          </a:prstGeom>
          <a:solidFill>
            <a:srgbClr val="649F49"/>
          </a:solidFill>
        </p:spPr>
        <p:txBody>
          <a:bodyPr anchor="ctr"/>
          <a:lstStyle/>
          <a:p>
            <a:pPr/>
          </a:p>
        </p:txBody>
      </p:sp>
      <p:sp>
        <p:nvSpPr>
          <p:cNvPr id="158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89"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1590"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1"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lvl1pPr>
          </a:lstStyle>
          <a:p>
            <a:pPr/>
            <a:r>
              <a:t>Tertiary</a:t>
            </a:r>
          </a:p>
        </p:txBody>
      </p:sp>
      <p:sp>
        <p:nvSpPr>
          <p:cNvPr id="1592"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3"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594"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595"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596"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7"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598"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9"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00"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02"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603"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Grey">
    <p:bg>
      <p:bgPr>
        <a:solidFill>
          <a:srgbClr val="CCCDD1"/>
        </a:solidFill>
      </p:bgPr>
    </p:bg>
    <p:spTree>
      <p:nvGrpSpPr>
        <p:cNvPr id="1" name=""/>
        <p:cNvGrpSpPr/>
        <p:nvPr/>
      </p:nvGrpSpPr>
      <p:grpSpPr>
        <a:xfrm>
          <a:off x="0" y="0"/>
          <a:ext cx="0" cy="0"/>
          <a:chOff x="0" y="0"/>
          <a:chExt cx="0" cy="0"/>
        </a:xfrm>
      </p:grpSpPr>
      <p:sp>
        <p:nvSpPr>
          <p:cNvPr id="1610"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11"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12"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13"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14"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15"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16"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17"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18"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19"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20"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1"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22"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23"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4"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25"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6"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#FFFFFF</a:t>
            </a:r>
          </a:p>
        </p:txBody>
      </p:sp>
      <p:sp>
        <p:nvSpPr>
          <p:cNvPr id="1627"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#1A1A1C</a:t>
            </a:r>
          </a:p>
        </p:txBody>
      </p:sp>
      <p:sp>
        <p:nvSpPr>
          <p:cNvPr id="1628"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#CCCDD1</a:t>
            </a:r>
          </a:p>
        </p:txBody>
      </p:sp>
      <p:sp>
        <p:nvSpPr>
          <p:cNvPr id="1629"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0"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#76AEEA</a:t>
            </a:r>
          </a:p>
        </p:txBody>
      </p:sp>
      <p:sp>
        <p:nvSpPr>
          <p:cNvPr id="1631"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2"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#8C9095</a:t>
            </a:r>
          </a:p>
        </p:txBody>
      </p:sp>
      <p:sp>
        <p:nvSpPr>
          <p:cNvPr id="1633"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#649F49</a:t>
            </a:r>
          </a:p>
        </p:txBody>
      </p:sp>
      <p:sp>
        <p:nvSpPr>
          <p:cNvPr id="16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35"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636"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Dark">
    <p:bg>
      <p:bgPr>
        <a:solidFill>
          <a:srgbClr val="000000"/>
        </a:solidFill>
      </p:bgPr>
    </p:bg>
    <p:spTree>
      <p:nvGrpSpPr>
        <p:cNvPr id="1" name=""/>
        <p:cNvGrpSpPr/>
        <p:nvPr/>
      </p:nvGrpSpPr>
      <p:grpSpPr>
        <a:xfrm>
          <a:off x="0" y="0"/>
          <a:ext cx="0" cy="0"/>
          <a:chOff x="0" y="0"/>
          <a:chExt cx="0" cy="0"/>
        </a:xfrm>
      </p:grpSpPr>
      <p:sp>
        <p:nvSpPr>
          <p:cNvPr id="1643" name="Rounded Rectangle"/>
          <p:cNvSpPr/>
          <p:nvPr/>
        </p:nvSpPr>
        <p:spPr>
          <a:xfrm>
            <a:off x="6502031" y="352301"/>
            <a:ext cx="17411724" cy="12700001"/>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45"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46"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47"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48"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49"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50"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51"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52"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53"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54"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5"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56"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57"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8"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59"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60"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661"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662"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663"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4"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665"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6"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67"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68"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669"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p:spTree>
      <p:nvGrpSpPr>
        <p:cNvPr id="1" name=""/>
        <p:cNvGrpSpPr/>
        <p:nvPr/>
      </p:nvGrpSpPr>
      <p:grpSpPr>
        <a:xfrm>
          <a:off x="0" y="0"/>
          <a:ext cx="0" cy="0"/>
          <a:chOff x="0" y="0"/>
          <a:chExt cx="0" cy="0"/>
        </a:xfrm>
      </p:grpSpPr>
      <p:sp>
        <p:nvSpPr>
          <p:cNvPr id="16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77"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78"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679"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680"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681"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682"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683"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684"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685"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686"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687"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88"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689"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690"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691"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692"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693"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694"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695"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696"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697"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6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99"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00"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Grey">
    <p:bg>
      <p:bgPr>
        <a:solidFill>
          <a:srgbClr val="CCCDD1"/>
        </a:solidFill>
      </p:bgPr>
    </p:bg>
    <p:spTree>
      <p:nvGrpSpPr>
        <p:cNvPr id="1" name=""/>
        <p:cNvGrpSpPr/>
        <p:nvPr/>
      </p:nvGrpSpPr>
      <p:grpSpPr>
        <a:xfrm>
          <a:off x="0" y="0"/>
          <a:ext cx="0" cy="0"/>
          <a:chOff x="0" y="0"/>
          <a:chExt cx="0" cy="0"/>
        </a:xfrm>
      </p:grpSpPr>
      <p:sp>
        <p:nvSpPr>
          <p:cNvPr id="170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08"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09"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10"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11"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12"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13"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14"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15"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716"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17"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1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19"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20"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21"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22"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23"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24"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25"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26"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27"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28"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30"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31"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Black">
    <p:bg>
      <p:bgPr>
        <a:solidFill>
          <a:srgbClr val="000000"/>
        </a:solidFill>
      </p:bgPr>
    </p:bg>
    <p:spTree>
      <p:nvGrpSpPr>
        <p:cNvPr id="1" name=""/>
        <p:cNvGrpSpPr/>
        <p:nvPr/>
      </p:nvGrpSpPr>
      <p:grpSpPr>
        <a:xfrm>
          <a:off x="0" y="0"/>
          <a:ext cx="0" cy="0"/>
          <a:chOff x="0" y="0"/>
          <a:chExt cx="0" cy="0"/>
        </a:xfrm>
      </p:grpSpPr>
      <p:sp>
        <p:nvSpPr>
          <p:cNvPr id="1738"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39"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40"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41"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42"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43"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44"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45"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46" name="Rounded Rectangle"/>
          <p:cNvSpPr/>
          <p:nvPr>
            <p:ph type="body" sz="quarter" idx="27"/>
          </p:nvPr>
        </p:nvSpPr>
        <p:spPr>
          <a:xfrm>
            <a:off x="7010512" y="8154971"/>
            <a:ext cx="8012260" cy="2170505"/>
          </a:xfrm>
          <a:prstGeom prst="rect">
            <a:avLst/>
          </a:prstGeom>
          <a:solidFill>
            <a:srgbClr val="000000"/>
          </a:solidFill>
        </p:spPr>
        <p:txBody>
          <a:bodyPr anchor="ctr"/>
          <a:lstStyle/>
          <a:p>
            <a:pPr/>
          </a:p>
        </p:txBody>
      </p:sp>
      <p:sp>
        <p:nvSpPr>
          <p:cNvPr id="1747"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48"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50"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51"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52"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53"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54"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55"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56"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57"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58"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59"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60"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61"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762"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p:spTree>
      <p:nvGrpSpPr>
        <p:cNvPr id="1" name=""/>
        <p:cNvGrpSpPr/>
        <p:nvPr/>
      </p:nvGrpSpPr>
      <p:grpSpPr>
        <a:xfrm>
          <a:off x="0" y="0"/>
          <a:ext cx="0" cy="0"/>
          <a:chOff x="0" y="0"/>
          <a:chExt cx="0" cy="0"/>
        </a:xfrm>
      </p:grpSpPr>
      <p:sp>
        <p:nvSpPr>
          <p:cNvPr id="1769" name="Body Level One…"/>
          <p:cNvSpPr txBox="1"/>
          <p:nvPr>
            <p:ph type="body" sz="quarter" idx="1"/>
          </p:nvPr>
        </p:nvSpPr>
        <p:spPr>
          <a:xfrm>
            <a:off x="12306919" y="7344671"/>
            <a:ext cx="5655137" cy="5655138"/>
          </a:xfrm>
          <a:prstGeom prst="rect">
            <a:avLst/>
          </a:prstGeom>
          <a:solidFill>
            <a:srgbClr val="FFFFFF"/>
          </a:solidFill>
          <a:ln w="9525">
            <a:solidFill>
              <a:srgbClr val="000000">
                <a:alpha val="25000"/>
              </a:srgbClr>
            </a:solidFill>
            <a:round/>
          </a:ln>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70"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71"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72"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73"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74"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5"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6"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77"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7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80"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Pairings</a:t>
            </a:r>
          </a:p>
        </p:txBody>
      </p:sp>
    </p:spTree>
  </p:cSld>
  <p:clrMapOvr>
    <a:masterClrMapping/>
  </p:clrMapOvr>
  <p:transition xmlns:p14="http://schemas.microsoft.com/office/powerpoint/2010/main" spd="med" advClick="1"/>
</p:sldLayout>
</file>

<file path=ppt/slideLayouts/slideLayout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Grey">
    <p:bg>
      <p:bgPr>
        <a:solidFill>
          <a:srgbClr val="CCCDD1"/>
        </a:solidFill>
      </p:bgPr>
    </p:bg>
    <p:spTree>
      <p:nvGrpSpPr>
        <p:cNvPr id="1" name=""/>
        <p:cNvGrpSpPr/>
        <p:nvPr/>
      </p:nvGrpSpPr>
      <p:grpSpPr>
        <a:xfrm>
          <a:off x="0" y="0"/>
          <a:ext cx="0" cy="0"/>
          <a:chOff x="0" y="0"/>
          <a:chExt cx="0" cy="0"/>
        </a:xfrm>
      </p:grpSpPr>
      <p:sp>
        <p:nvSpPr>
          <p:cNvPr id="1787"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88"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89"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90"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91"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92"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3"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4"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95"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9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98"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Layouts/slideLayout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Dark">
    <p:bg>
      <p:bgPr>
        <a:solidFill>
          <a:srgbClr val="000000"/>
        </a:solidFill>
      </p:bgPr>
    </p:bg>
    <p:spTree>
      <p:nvGrpSpPr>
        <p:cNvPr id="1" name=""/>
        <p:cNvGrpSpPr/>
        <p:nvPr/>
      </p:nvGrpSpPr>
      <p:grpSpPr>
        <a:xfrm>
          <a:off x="0" y="0"/>
          <a:ext cx="0" cy="0"/>
          <a:chOff x="0" y="0"/>
          <a:chExt cx="0" cy="0"/>
        </a:xfrm>
      </p:grpSpPr>
      <p:sp>
        <p:nvSpPr>
          <p:cNvPr id="1805"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806"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807"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808"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809"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810"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1"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2"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813"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1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16"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slideLayout" Target="../slideLayouts/slideLayout72.xml"/><Relationship Id="rId74" Type="http://schemas.openxmlformats.org/officeDocument/2006/relationships/slideLayout" Target="../slideLayouts/slideLayout73.xml"/><Relationship Id="rId75" Type="http://schemas.openxmlformats.org/officeDocument/2006/relationships/slideLayout" Target="../slideLayouts/slideLayout74.xml"/><Relationship Id="rId76" Type="http://schemas.openxmlformats.org/officeDocument/2006/relationships/slideLayout" Target="../slideLayouts/slideLayout75.xml"/><Relationship Id="rId77" Type="http://schemas.openxmlformats.org/officeDocument/2006/relationships/slideLayout" Target="../slideLayouts/slideLayout76.xml"/><Relationship Id="rId78" Type="http://schemas.openxmlformats.org/officeDocument/2006/relationships/slideLayout" Target="../slideLayouts/slideLayout77.xml"/><Relationship Id="rId79" Type="http://schemas.openxmlformats.org/officeDocument/2006/relationships/slideLayout" Target="../slideLayouts/slideLayout78.xml"/><Relationship Id="rId80" Type="http://schemas.openxmlformats.org/officeDocument/2006/relationships/slideLayout" Target="../slideLayouts/slideLayout79.xml"/><Relationship Id="rId81" Type="http://schemas.openxmlformats.org/officeDocument/2006/relationships/slideLayout" Target="../slideLayouts/slideLayout80.xml"/><Relationship Id="rId82" Type="http://schemas.openxmlformats.org/officeDocument/2006/relationships/slideLayout" Target="../slideLayouts/slideLayout81.xml"/><Relationship Id="rId83" Type="http://schemas.openxmlformats.org/officeDocument/2006/relationships/slideLayout" Target="../slideLayouts/slideLayout82.xml"/><Relationship Id="rId84" Type="http://schemas.openxmlformats.org/officeDocument/2006/relationships/slideLayout" Target="../slideLayouts/slideLayout83.xml"/><Relationship Id="rId85" Type="http://schemas.openxmlformats.org/officeDocument/2006/relationships/slideLayout" Target="../slideLayouts/slideLayout84.xml"/><Relationship Id="rId86" Type="http://schemas.openxmlformats.org/officeDocument/2006/relationships/slideLayout" Target="../slideLayouts/slideLayout85.xml"/><Relationship Id="rId87" Type="http://schemas.openxmlformats.org/officeDocument/2006/relationships/slideLayout" Target="../slideLayouts/slideLayout86.xml"/><Relationship Id="rId88" Type="http://schemas.openxmlformats.org/officeDocument/2006/relationships/slideLayout" Target="../slideLayouts/slideLayout87.xml"/><Relationship Id="rId89" Type="http://schemas.openxmlformats.org/officeDocument/2006/relationships/slideLayout" Target="../slideLayouts/slideLayout88.xml"/><Relationship Id="rId90" Type="http://schemas.openxmlformats.org/officeDocument/2006/relationships/slideLayout" Target="../slideLayouts/slideLayout89.xml"/><Relationship Id="rId91" Type="http://schemas.openxmlformats.org/officeDocument/2006/relationships/slideLayout" Target="../slideLayouts/slideLayout90.xml"/><Relationship Id="rId92" Type="http://schemas.openxmlformats.org/officeDocument/2006/relationships/slideLayout" Target="../slideLayouts/slideLayout91.xml"/><Relationship Id="rId93" Type="http://schemas.openxmlformats.org/officeDocument/2006/relationships/slideLayout" Target="../slideLayouts/slideLayout92.xml"/><Relationship Id="rId94" Type="http://schemas.openxmlformats.org/officeDocument/2006/relationships/slideLayout" Target="../slideLayouts/slideLayout93.xml"/><Relationship Id="rId95" Type="http://schemas.openxmlformats.org/officeDocument/2006/relationships/slideLayout" Target="../slideLayouts/slideLayout94.xml"/><Relationship Id="rId96" Type="http://schemas.openxmlformats.org/officeDocument/2006/relationships/slideLayout" Target="../slideLayouts/slideLayout95.xml"/><Relationship Id="rId97" Type="http://schemas.openxmlformats.org/officeDocument/2006/relationships/slideLayout" Target="../slideLayouts/slideLayout96.xml"/><Relationship Id="rId98" Type="http://schemas.openxmlformats.org/officeDocument/2006/relationships/slideLayout" Target="../slideLayouts/slideLayout97.xml"/><Relationship Id="rId99" Type="http://schemas.openxmlformats.org/officeDocument/2006/relationships/slideLayout" Target="../slideLayouts/slideLayout98.xml"/><Relationship Id="rId100" Type="http://schemas.openxmlformats.org/officeDocument/2006/relationships/slideLayout" Target="../slideLayouts/slideLayout99.xml"/><Relationship Id="rId101" Type="http://schemas.openxmlformats.org/officeDocument/2006/relationships/slideLayout" Target="../slideLayouts/slideLayout100.xml"/><Relationship Id="rId102" Type="http://schemas.openxmlformats.org/officeDocument/2006/relationships/slideLayout" Target="../slideLayouts/slideLayout101.xml"/><Relationship Id="rId103" Type="http://schemas.openxmlformats.org/officeDocument/2006/relationships/slideLayout" Target="../slideLayouts/slideLayout102.xml"/><Relationship Id="rId104" Type="http://schemas.openxmlformats.org/officeDocument/2006/relationships/slideLayout" Target="../slideLayouts/slideLayout103.xml"/><Relationship Id="rId105" Type="http://schemas.openxmlformats.org/officeDocument/2006/relationships/slideLayout" Target="../slideLayouts/slideLayout104.xml"/><Relationship Id="rId106" Type="http://schemas.openxmlformats.org/officeDocument/2006/relationships/slideLayout" Target="../slideLayouts/slideLayout105.xml"/><Relationship Id="rId107" Type="http://schemas.openxmlformats.org/officeDocument/2006/relationships/slideLayout" Target="../slideLayouts/slideLayout106.xml"/><Relationship Id="rId108" Type="http://schemas.openxmlformats.org/officeDocument/2006/relationships/slideLayout" Target="../slideLayouts/slideLayout107.xml"/><Relationship Id="rId109" Type="http://schemas.openxmlformats.org/officeDocument/2006/relationships/slideLayout" Target="../slideLayouts/slideLayout108.xml"/><Relationship Id="rId110" Type="http://schemas.openxmlformats.org/officeDocument/2006/relationships/slideLayout" Target="../slideLayouts/slideLayout109.xml"/><Relationship Id="rId111" Type="http://schemas.openxmlformats.org/officeDocument/2006/relationships/slideLayout" Target="../slideLayouts/slideLayout110.xml"/><Relationship Id="rId112" Type="http://schemas.openxmlformats.org/officeDocument/2006/relationships/slideLayout" Target="../slideLayouts/slideLayout111.xml"/><Relationship Id="rId113" Type="http://schemas.openxmlformats.org/officeDocument/2006/relationships/slideLayout" Target="../slideLayouts/slideLayout112.xml"/><Relationship Id="rId114" Type="http://schemas.openxmlformats.org/officeDocument/2006/relationships/slideLayout" Target="../slideLayouts/slideLayout113.xml"/><Relationship Id="rId115" Type="http://schemas.openxmlformats.org/officeDocument/2006/relationships/slideLayout" Target="../slideLayouts/slideLayout114.xml"/><Relationship Id="rId116" Type="http://schemas.openxmlformats.org/officeDocument/2006/relationships/slideLayout" Target="../slideLayouts/slideLayout115.xml"/><Relationship Id="rId117" Type="http://schemas.openxmlformats.org/officeDocument/2006/relationships/slideLayout" Target="../slideLayouts/slideLayout116.xml"/><Relationship Id="rId118" Type="http://schemas.openxmlformats.org/officeDocument/2006/relationships/slideLayout" Target="../slideLayouts/slideLayout117.xml"/><Relationship Id="rId119" Type="http://schemas.openxmlformats.org/officeDocument/2006/relationships/slideLayout" Target="../slideLayouts/slideLayout118.xml"/><Relationship Id="rId120" Type="http://schemas.openxmlformats.org/officeDocument/2006/relationships/slideLayout" Target="../slideLayouts/slideLayout119.xml"/><Relationship Id="rId121" Type="http://schemas.openxmlformats.org/officeDocument/2006/relationships/slideLayout" Target="../slideLayouts/slideLayout120.xml"/><Relationship Id="rId122" Type="http://schemas.openxmlformats.org/officeDocument/2006/relationships/slideLayout" Target="../slideLayouts/slideLayout121.xml"/><Relationship Id="rId123" Type="http://schemas.openxmlformats.org/officeDocument/2006/relationships/slideLayout" Target="../slideLayouts/slideLayout122.xml"/><Relationship Id="rId124" Type="http://schemas.openxmlformats.org/officeDocument/2006/relationships/slideLayout" Target="../slideLayouts/slideLayout123.xml"/><Relationship Id="rId125" Type="http://schemas.openxmlformats.org/officeDocument/2006/relationships/slideLayout" Target="../slideLayouts/slideLayout124.xml"/><Relationship Id="rId126" Type="http://schemas.openxmlformats.org/officeDocument/2006/relationships/slideLayout" Target="../slideLayouts/slideLayout125.xml"/><Relationship Id="rId127" Type="http://schemas.openxmlformats.org/officeDocument/2006/relationships/slideLayout" Target="../slideLayouts/slideLayout126.xml"/><Relationship Id="rId128" Type="http://schemas.openxmlformats.org/officeDocument/2006/relationships/slideLayout" Target="../slideLayouts/slideLayout127.xml"/><Relationship Id="rId129" Type="http://schemas.openxmlformats.org/officeDocument/2006/relationships/slideLayout" Target="../slideLayouts/slideLayout128.xml"/><Relationship Id="rId130" Type="http://schemas.openxmlformats.org/officeDocument/2006/relationships/slideLayout" Target="../slideLayouts/slideLayout129.xml"/><Relationship Id="rId131" Type="http://schemas.openxmlformats.org/officeDocument/2006/relationships/slideLayout" Target="../slideLayouts/slideLayout130.xml"/><Relationship Id="rId132" Type="http://schemas.openxmlformats.org/officeDocument/2006/relationships/slideLayout" Target="../slideLayouts/slideLayout131.xml"/><Relationship Id="rId133" Type="http://schemas.openxmlformats.org/officeDocument/2006/relationships/slideLayout" Target="../slideLayouts/slideLayout132.xml"/><Relationship Id="rId134" Type="http://schemas.openxmlformats.org/officeDocument/2006/relationships/slideLayout" Target="../slideLayouts/slideLayout133.xml"/><Relationship Id="rId135" Type="http://schemas.openxmlformats.org/officeDocument/2006/relationships/slideLayout" Target="../slideLayouts/slideLayout134.xml"/><Relationship Id="rId136" Type="http://schemas.openxmlformats.org/officeDocument/2006/relationships/slideLayout" Target="../slideLayouts/slideLayout135.xml"/><Relationship Id="rId137" Type="http://schemas.openxmlformats.org/officeDocument/2006/relationships/slideLayout" Target="../slideLayouts/slideLayout136.xml"/><Relationship Id="rId138" Type="http://schemas.openxmlformats.org/officeDocument/2006/relationships/slideLayout" Target="../slideLayouts/slideLayout137.xml"/><Relationship Id="rId139" Type="http://schemas.openxmlformats.org/officeDocument/2006/relationships/slideLayout" Target="../slideLayouts/slideLayout138.xml"/><Relationship Id="rId140" Type="http://schemas.openxmlformats.org/officeDocument/2006/relationships/slideLayout" Target="../slideLayouts/slideLayout139.xml"/><Relationship Id="rId141" Type="http://schemas.openxmlformats.org/officeDocument/2006/relationships/slideLayout" Target="../slideLayouts/slideLayout140.xml"/><Relationship Id="rId142" Type="http://schemas.openxmlformats.org/officeDocument/2006/relationships/slideLayout" Target="../slideLayouts/slideLayout141.xml"/><Relationship Id="rId143" Type="http://schemas.openxmlformats.org/officeDocument/2006/relationships/slideLayout" Target="../slideLayouts/slideLayout142.xml"/><Relationship Id="rId144" Type="http://schemas.openxmlformats.org/officeDocument/2006/relationships/slideLayout" Target="../slideLayouts/slideLayout143.xml"/><Relationship Id="rId145" Type="http://schemas.openxmlformats.org/officeDocument/2006/relationships/slideLayout" Target="../slideLayouts/slideLayout144.xml"/><Relationship Id="rId146" Type="http://schemas.openxmlformats.org/officeDocument/2006/relationships/slideLayout" Target="../slideLayouts/slideLayout145.xml"/><Relationship Id="rId147" Type="http://schemas.openxmlformats.org/officeDocument/2006/relationships/slideLayout" Target="../slideLayouts/slideLayout146.xml"/><Relationship Id="rId148" Type="http://schemas.openxmlformats.org/officeDocument/2006/relationships/slideLayout" Target="../slideLayouts/slideLayout147.xml"/><Relationship Id="rId149" Type="http://schemas.openxmlformats.org/officeDocument/2006/relationships/slideLayout" Target="../slideLayouts/slideLayout148.xml"/><Relationship Id="rId150" Type="http://schemas.openxmlformats.org/officeDocument/2006/relationships/slideLayout" Target="../slideLayouts/slideLayout149.xml"/><Relationship Id="rId151" Type="http://schemas.openxmlformats.org/officeDocument/2006/relationships/slideLayout" Target="../slideLayouts/slideLayout150.xml"/><Relationship Id="rId152" Type="http://schemas.openxmlformats.org/officeDocument/2006/relationships/slideLayout" Target="../slideLayouts/slideLayout151.xml"/><Relationship Id="rId153" Type="http://schemas.openxmlformats.org/officeDocument/2006/relationships/slideLayout" Target="../slideLayouts/slideLayout152.xml"/><Relationship Id="rId154" Type="http://schemas.openxmlformats.org/officeDocument/2006/relationships/slideLayout" Target="../slideLayouts/slideLayout153.xml"/><Relationship Id="rId155" Type="http://schemas.openxmlformats.org/officeDocument/2006/relationships/slideLayout" Target="../slideLayouts/slideLayout154.xml"/><Relationship Id="rId156" Type="http://schemas.openxmlformats.org/officeDocument/2006/relationships/slideLayout" Target="../slideLayouts/slideLayout155.xml"/><Relationship Id="rId157" Type="http://schemas.openxmlformats.org/officeDocument/2006/relationships/slideLayout" Target="../slideLayouts/slideLayout156.xml"/><Relationship Id="rId158" Type="http://schemas.openxmlformats.org/officeDocument/2006/relationships/slideLayout" Target="../slideLayouts/slideLayout157.xml"/><Relationship Id="rId159" Type="http://schemas.openxmlformats.org/officeDocument/2006/relationships/slideLayout" Target="../slideLayouts/slideLayout158.xml"/><Relationship Id="rId160" Type="http://schemas.openxmlformats.org/officeDocument/2006/relationships/slideLayout" Target="../slideLayouts/slideLayout159.xml"/><Relationship Id="rId161" Type="http://schemas.openxmlformats.org/officeDocument/2006/relationships/slideLayout" Target="../slideLayouts/slideLayout160.xml"/><Relationship Id="rId162" Type="http://schemas.openxmlformats.org/officeDocument/2006/relationships/slideLayout" Target="../slideLayouts/slideLayout161.xml"/><Relationship Id="rId163" Type="http://schemas.openxmlformats.org/officeDocument/2006/relationships/slideLayout" Target="../slideLayouts/slideLayout162.xml"/><Relationship Id="rId164" Type="http://schemas.openxmlformats.org/officeDocument/2006/relationships/slideLayout" Target="../slideLayouts/slideLayout163.xml"/><Relationship Id="rId165" Type="http://schemas.openxmlformats.org/officeDocument/2006/relationships/slideLayout" Target="../slideLayouts/slideLayout164.xml"/><Relationship Id="rId166" Type="http://schemas.openxmlformats.org/officeDocument/2006/relationships/slideLayout" Target="../slideLayouts/slideLayout165.xml"/><Relationship Id="rId167" Type="http://schemas.openxmlformats.org/officeDocument/2006/relationships/slideLayout" Target="../slideLayouts/slideLayout166.xml"/><Relationship Id="rId168" Type="http://schemas.openxmlformats.org/officeDocument/2006/relationships/slideLayout" Target="../slideLayouts/slideLayout167.xml"/><Relationship Id="rId169" Type="http://schemas.openxmlformats.org/officeDocument/2006/relationships/slideLayout" Target="../slideLayouts/slideLayout168.xml"/><Relationship Id="rId170" Type="http://schemas.openxmlformats.org/officeDocument/2006/relationships/slideLayout" Target="../slideLayouts/slideLayout169.xml"/><Relationship Id="rId171" Type="http://schemas.openxmlformats.org/officeDocument/2006/relationships/slideLayout" Target="../slideLayouts/slideLayout170.xml"/><Relationship Id="rId172" Type="http://schemas.openxmlformats.org/officeDocument/2006/relationships/slideLayout" Target="../slideLayouts/slideLayout171.xml"/><Relationship Id="rId173" Type="http://schemas.openxmlformats.org/officeDocument/2006/relationships/slideLayout" Target="../slideLayouts/slideLayout172.xml"/><Relationship Id="rId174" Type="http://schemas.openxmlformats.org/officeDocument/2006/relationships/slideLayout" Target="../slideLayouts/slideLayout173.xml"/><Relationship Id="rId175" Type="http://schemas.openxmlformats.org/officeDocument/2006/relationships/slideLayout" Target="../slideLayouts/slideLayout174.xml"/><Relationship Id="rId176" Type="http://schemas.openxmlformats.org/officeDocument/2006/relationships/slideLayout" Target="../slideLayouts/slideLayout175.xml"/><Relationship Id="rId177" Type="http://schemas.openxmlformats.org/officeDocument/2006/relationships/slideLayout" Target="../slideLayouts/slideLayout176.xml"/><Relationship Id="rId178" Type="http://schemas.openxmlformats.org/officeDocument/2006/relationships/slideLayout" Target="../slideLayouts/slideLayout177.xml"/><Relationship Id="rId179" Type="http://schemas.openxmlformats.org/officeDocument/2006/relationships/slideLayout" Target="../slideLayouts/slideLayout178.xml"/><Relationship Id="rId180" Type="http://schemas.openxmlformats.org/officeDocument/2006/relationships/slideLayout" Target="../slideLayouts/slideLayout179.xml"/><Relationship Id="rId181" Type="http://schemas.openxmlformats.org/officeDocument/2006/relationships/slideLayout" Target="../slideLayouts/slideLayout180.xml"/><Relationship Id="rId182" Type="http://schemas.openxmlformats.org/officeDocument/2006/relationships/slideLayout" Target="../slideLayouts/slideLayout181.xml"/><Relationship Id="rId183" Type="http://schemas.openxmlformats.org/officeDocument/2006/relationships/slideLayout" Target="../slideLayouts/slideLayout182.xml"/><Relationship Id="rId184" Type="http://schemas.openxmlformats.org/officeDocument/2006/relationships/slideLayout" Target="../slideLayouts/slideLayout183.xml"/><Relationship Id="rId185" Type="http://schemas.openxmlformats.org/officeDocument/2006/relationships/slideLayout" Target="../slideLayouts/slideLayout184.xml"/><Relationship Id="rId186" Type="http://schemas.openxmlformats.org/officeDocument/2006/relationships/slideLayout" Target="../slideLayouts/slideLayout185.xml"/><Relationship Id="rId187" Type="http://schemas.openxmlformats.org/officeDocument/2006/relationships/slideLayout" Target="../slideLayouts/slideLayout186.xml"/><Relationship Id="rId188" Type="http://schemas.openxmlformats.org/officeDocument/2006/relationships/slideLayout" Target="../slideLayouts/slideLayout187.xml"/><Relationship Id="rId189" Type="http://schemas.openxmlformats.org/officeDocument/2006/relationships/slideLayout" Target="../slideLayouts/slideLayout188.xml"/><Relationship Id="rId190" Type="http://schemas.openxmlformats.org/officeDocument/2006/relationships/slideLayout" Target="../slideLayouts/slideLayout189.xml"/><Relationship Id="rId191" Type="http://schemas.openxmlformats.org/officeDocument/2006/relationships/slideLayout" Target="../slideLayouts/slideLayout190.xml"/><Relationship Id="rId192" Type="http://schemas.openxmlformats.org/officeDocument/2006/relationships/slideLayout" Target="../slideLayouts/slideLayout191.xml"/><Relationship Id="rId193" Type="http://schemas.openxmlformats.org/officeDocument/2006/relationships/slideLayout" Target="../slideLayouts/slideLayout192.xml"/><Relationship Id="rId194" Type="http://schemas.openxmlformats.org/officeDocument/2006/relationships/slideLayout" Target="../slideLayouts/slideLayout193.xml"/><Relationship Id="rId195" Type="http://schemas.openxmlformats.org/officeDocument/2006/relationships/slideLayout" Target="../slideLayouts/slideLayout194.xml"/><Relationship Id="rId196" Type="http://schemas.openxmlformats.org/officeDocument/2006/relationships/slideLayout" Target="../slideLayouts/slideLayout195.xml"/><Relationship Id="rId197" Type="http://schemas.openxmlformats.org/officeDocument/2006/relationships/slideLayout" Target="../slideLayouts/slideLayout196.xml"/><Relationship Id="rId198" Type="http://schemas.openxmlformats.org/officeDocument/2006/relationships/slideLayout" Target="../slideLayouts/slideLayout197.xml"/><Relationship Id="rId199" Type="http://schemas.openxmlformats.org/officeDocument/2006/relationships/slideLayout" Target="../slideLayouts/slideLayout198.xml"/><Relationship Id="rId200" Type="http://schemas.openxmlformats.org/officeDocument/2006/relationships/slideLayout" Target="../slideLayouts/slideLayout199.xml"/><Relationship Id="rId201" Type="http://schemas.openxmlformats.org/officeDocument/2006/relationships/slideLayout" Target="../slideLayouts/slideLayout200.xml"/><Relationship Id="rId202" Type="http://schemas.openxmlformats.org/officeDocument/2006/relationships/slideLayout" Target="../slideLayouts/slideLayout201.xml"/><Relationship Id="rId203" Type="http://schemas.openxmlformats.org/officeDocument/2006/relationships/slideLayout" Target="../slideLayouts/slideLayout202.xml"/><Relationship Id="rId204" Type="http://schemas.openxmlformats.org/officeDocument/2006/relationships/slideLayout" Target="../slideLayouts/slideLayout203.xml"/><Relationship Id="rId205" Type="http://schemas.openxmlformats.org/officeDocument/2006/relationships/slideLayout" Target="../slideLayouts/slideLayout204.xml"/><Relationship Id="rId206" Type="http://schemas.openxmlformats.org/officeDocument/2006/relationships/slideLayout" Target="../slideLayouts/slideLayout205.xml"/><Relationship Id="rId207" Type="http://schemas.openxmlformats.org/officeDocument/2006/relationships/slideLayout" Target="../slideLayouts/slideLayout206.xml"/><Relationship Id="rId208" Type="http://schemas.openxmlformats.org/officeDocument/2006/relationships/slideLayout" Target="../slideLayouts/slideLayout207.xml"/><Relationship Id="rId209" Type="http://schemas.openxmlformats.org/officeDocument/2006/relationships/slideLayout" Target="../slideLayouts/slideLayout208.xml"/><Relationship Id="rId210" Type="http://schemas.openxmlformats.org/officeDocument/2006/relationships/slideLayout" Target="../slideLayouts/slideLayout209.xml"/><Relationship Id="rId211" Type="http://schemas.openxmlformats.org/officeDocument/2006/relationships/slideLayout" Target="../slideLayouts/slideLayout210.xml"/><Relationship Id="rId212" Type="http://schemas.openxmlformats.org/officeDocument/2006/relationships/slideLayout" Target="../slideLayouts/slideLayout211.xml"/><Relationship Id="rId213" Type="http://schemas.openxmlformats.org/officeDocument/2006/relationships/slideLayout" Target="../slideLayouts/slideLayout212.xml"/><Relationship Id="rId214" Type="http://schemas.openxmlformats.org/officeDocument/2006/relationships/slideLayout" Target="../slideLayouts/slideLayout2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Number"/>
          <p:cNvSpPr txBox="1"/>
          <p:nvPr>
            <p:ph type="sldNum" sz="quarter" idx="2"/>
          </p:nvPr>
        </p:nvSpPr>
        <p:spPr>
          <a:xfrm>
            <a:off x="23928974" y="13376521"/>
            <a:ext cx="255525" cy="250318"/>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000">
                <a:solidFill>
                  <a:srgbClr val="DFDFDF"/>
                </a:solidFill>
              </a:defRPr>
            </a:lvl1pPr>
          </a:lstStyle>
          <a:p>
            <a:pPr/>
            <a:fld id="{86CB4B4D-7CA3-9044-876B-883B54F8677D}" type="slidenum"/>
          </a:p>
        </p:txBody>
      </p:sp>
      <p:sp>
        <p:nvSpPr>
          <p:cNvPr id="3" name="Title Text"/>
          <p:cNvSpPr txBox="1"/>
          <p:nvPr>
            <p:ph type="title"/>
          </p:nvPr>
        </p:nvSpPr>
        <p:spPr>
          <a:xfrm>
            <a:off x="1219200" y="184149"/>
            <a:ext cx="21945600" cy="301625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4" name="Body Level One…"/>
          <p:cNvSpPr txBox="1"/>
          <p:nvPr>
            <p:ph type="body" idx="1"/>
          </p:nvPr>
        </p:nvSpPr>
        <p:spPr>
          <a:xfrm>
            <a:off x="1219200" y="3200400"/>
            <a:ext cx="21945600" cy="105156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 id="2147483749" r:id="rId102"/>
    <p:sldLayoutId id="2147483750" r:id="rId103"/>
    <p:sldLayoutId id="2147483751" r:id="rId104"/>
    <p:sldLayoutId id="2147483752" r:id="rId105"/>
    <p:sldLayoutId id="2147483753" r:id="rId106"/>
    <p:sldLayoutId id="2147483754" r:id="rId107"/>
    <p:sldLayoutId id="2147483755" r:id="rId108"/>
    <p:sldLayoutId id="2147483756" r:id="rId109"/>
    <p:sldLayoutId id="2147483757" r:id="rId110"/>
    <p:sldLayoutId id="2147483758" r:id="rId111"/>
    <p:sldLayoutId id="2147483759" r:id="rId112"/>
    <p:sldLayoutId id="2147483760" r:id="rId113"/>
    <p:sldLayoutId id="2147483761" r:id="rId114"/>
    <p:sldLayoutId id="2147483762" r:id="rId115"/>
    <p:sldLayoutId id="2147483763" r:id="rId116"/>
    <p:sldLayoutId id="2147483764" r:id="rId117"/>
    <p:sldLayoutId id="2147483765" r:id="rId118"/>
    <p:sldLayoutId id="2147483766" r:id="rId119"/>
    <p:sldLayoutId id="2147483767" r:id="rId120"/>
    <p:sldLayoutId id="2147483768" r:id="rId121"/>
    <p:sldLayoutId id="2147483769" r:id="rId122"/>
    <p:sldLayoutId id="2147483770" r:id="rId123"/>
    <p:sldLayoutId id="2147483771" r:id="rId124"/>
    <p:sldLayoutId id="2147483772" r:id="rId125"/>
    <p:sldLayoutId id="2147483773" r:id="rId126"/>
    <p:sldLayoutId id="2147483774" r:id="rId127"/>
    <p:sldLayoutId id="2147483775" r:id="rId128"/>
    <p:sldLayoutId id="2147483776" r:id="rId129"/>
    <p:sldLayoutId id="2147483777" r:id="rId130"/>
    <p:sldLayoutId id="2147483778" r:id="rId131"/>
    <p:sldLayoutId id="2147483779" r:id="rId132"/>
    <p:sldLayoutId id="2147483780" r:id="rId133"/>
    <p:sldLayoutId id="2147483781" r:id="rId134"/>
    <p:sldLayoutId id="2147483782" r:id="rId135"/>
    <p:sldLayoutId id="2147483783" r:id="rId136"/>
    <p:sldLayoutId id="2147483784" r:id="rId137"/>
    <p:sldLayoutId id="2147483785" r:id="rId138"/>
    <p:sldLayoutId id="2147483786" r:id="rId139"/>
    <p:sldLayoutId id="2147483787" r:id="rId140"/>
    <p:sldLayoutId id="2147483788" r:id="rId141"/>
    <p:sldLayoutId id="2147483789" r:id="rId142"/>
    <p:sldLayoutId id="2147483790" r:id="rId143"/>
    <p:sldLayoutId id="2147483791" r:id="rId144"/>
    <p:sldLayoutId id="2147483792" r:id="rId145"/>
    <p:sldLayoutId id="2147483793" r:id="rId146"/>
    <p:sldLayoutId id="2147483794" r:id="rId147"/>
    <p:sldLayoutId id="2147483795" r:id="rId148"/>
    <p:sldLayoutId id="2147483796" r:id="rId149"/>
    <p:sldLayoutId id="2147483797" r:id="rId150"/>
    <p:sldLayoutId id="2147483798" r:id="rId151"/>
    <p:sldLayoutId id="2147483799" r:id="rId152"/>
    <p:sldLayoutId id="2147483800" r:id="rId153"/>
    <p:sldLayoutId id="2147483801" r:id="rId154"/>
    <p:sldLayoutId id="2147483802" r:id="rId155"/>
    <p:sldLayoutId id="2147483803" r:id="rId156"/>
    <p:sldLayoutId id="2147483804" r:id="rId157"/>
    <p:sldLayoutId id="2147483805" r:id="rId158"/>
    <p:sldLayoutId id="2147483806" r:id="rId159"/>
    <p:sldLayoutId id="2147483807" r:id="rId160"/>
    <p:sldLayoutId id="2147483808" r:id="rId161"/>
    <p:sldLayoutId id="2147483809" r:id="rId162"/>
    <p:sldLayoutId id="2147483810" r:id="rId163"/>
    <p:sldLayoutId id="2147483811" r:id="rId164"/>
    <p:sldLayoutId id="2147483812" r:id="rId165"/>
    <p:sldLayoutId id="2147483813" r:id="rId166"/>
    <p:sldLayoutId id="2147483814" r:id="rId167"/>
    <p:sldLayoutId id="2147483815" r:id="rId168"/>
    <p:sldLayoutId id="2147483816" r:id="rId169"/>
    <p:sldLayoutId id="2147483817" r:id="rId170"/>
    <p:sldLayoutId id="2147483818" r:id="rId171"/>
    <p:sldLayoutId id="2147483819" r:id="rId172"/>
    <p:sldLayoutId id="2147483820" r:id="rId173"/>
    <p:sldLayoutId id="2147483821" r:id="rId174"/>
    <p:sldLayoutId id="2147483822" r:id="rId175"/>
    <p:sldLayoutId id="2147483823" r:id="rId176"/>
    <p:sldLayoutId id="2147483824" r:id="rId177"/>
    <p:sldLayoutId id="2147483825" r:id="rId178"/>
    <p:sldLayoutId id="2147483826" r:id="rId179"/>
    <p:sldLayoutId id="2147483827" r:id="rId180"/>
    <p:sldLayoutId id="2147483828" r:id="rId181"/>
    <p:sldLayoutId id="2147483829" r:id="rId182"/>
    <p:sldLayoutId id="2147483830" r:id="rId183"/>
    <p:sldLayoutId id="2147483831" r:id="rId184"/>
    <p:sldLayoutId id="2147483832" r:id="rId185"/>
    <p:sldLayoutId id="2147483833" r:id="rId186"/>
    <p:sldLayoutId id="2147483834" r:id="rId187"/>
    <p:sldLayoutId id="2147483835" r:id="rId188"/>
    <p:sldLayoutId id="2147483836" r:id="rId189"/>
    <p:sldLayoutId id="2147483837" r:id="rId190"/>
    <p:sldLayoutId id="2147483838" r:id="rId191"/>
    <p:sldLayoutId id="2147483839" r:id="rId192"/>
    <p:sldLayoutId id="2147483840" r:id="rId193"/>
    <p:sldLayoutId id="2147483841" r:id="rId194"/>
    <p:sldLayoutId id="2147483842" r:id="rId195"/>
    <p:sldLayoutId id="2147483843" r:id="rId196"/>
    <p:sldLayoutId id="2147483844" r:id="rId197"/>
    <p:sldLayoutId id="2147483845" r:id="rId198"/>
    <p:sldLayoutId id="2147483846" r:id="rId199"/>
    <p:sldLayoutId id="2147483847" r:id="rId200"/>
    <p:sldLayoutId id="2147483848" r:id="rId201"/>
    <p:sldLayoutId id="2147483849" r:id="rId202"/>
    <p:sldLayoutId id="2147483850" r:id="rId203"/>
    <p:sldLayoutId id="2147483851" r:id="rId204"/>
    <p:sldLayoutId id="2147483852" r:id="rId205"/>
    <p:sldLayoutId id="2147483853" r:id="rId206"/>
    <p:sldLayoutId id="2147483854" r:id="rId207"/>
    <p:sldLayoutId id="2147483855" r:id="rId208"/>
    <p:sldLayoutId id="2147483856" r:id="rId209"/>
    <p:sldLayoutId id="2147483857" r:id="rId210"/>
    <p:sldLayoutId id="2147483858" r:id="rId211"/>
    <p:sldLayoutId id="2147483859" r:id="rId212"/>
    <p:sldLayoutId id="2147483860" r:id="rId213"/>
    <p:sldLayoutId id="2147483861" r:id="rId214"/>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1pPr>
      <a:lvl2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2pPr>
      <a:lvl3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3pPr>
      <a:lvl4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4pPr>
      <a:lvl5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5pPr>
      <a:lvl6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6pPr>
      <a:lvl7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7pPr>
      <a:lvl8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8pPr>
      <a:lvl9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9pPr>
    </p:titleStyle>
    <p:bodyStyle>
      <a:lvl1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1pPr>
      <a:lvl2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2pPr>
      <a:lvl3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3pPr>
      <a:lvl4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4pPr>
      <a:lvl5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5pPr>
      <a:lvl6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6pPr>
      <a:lvl7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7pPr>
      <a:lvl8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8pPr>
      <a:lvl9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6.png"/><Relationship Id="rId3"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79.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15.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F7F3"/>
        </a:solidFill>
        <a:effectLst/>
      </p:bgPr>
    </p:bg>
    <p:spTree>
      <p:nvGrpSpPr>
        <p:cNvPr id="1" name=""/>
        <p:cNvGrpSpPr/>
        <p:nvPr/>
      </p:nvGrpSpPr>
      <p:grpSpPr>
        <a:xfrm>
          <a:off x="0" y="0"/>
          <a:ext cx="0" cy="0"/>
          <a:chOff x="0" y="0"/>
          <a:chExt cx="0" cy="0"/>
        </a:xfrm>
      </p:grpSpPr>
      <p:sp>
        <p:nvSpPr>
          <p:cNvPr id="4312" name="Title 4"/>
          <p:cNvSpPr txBox="1"/>
          <p:nvPr>
            <p:ph type="ctrTitle"/>
          </p:nvPr>
        </p:nvSpPr>
        <p:spPr>
          <a:xfrm>
            <a:off x="537006" y="584952"/>
            <a:ext cx="23309988" cy="3785653"/>
          </a:xfrm>
          <a:prstGeom prst="rect">
            <a:avLst/>
          </a:prstGeom>
        </p:spPr>
        <p:txBody>
          <a:bodyPr wrap="none"/>
          <a:lstStyle>
            <a:lvl1pPr>
              <a:defRPr spc="-500">
                <a:latin typeface="Arial"/>
                <a:ea typeface="Arial"/>
                <a:cs typeface="Arial"/>
                <a:sym typeface="Arial"/>
              </a:defRPr>
            </a:lvl1pPr>
          </a:lstStyle>
          <a:p>
            <a:pPr/>
            <a:r>
              <a:rPr spc="0">
                <a:solidFill>
                  <a:srgbClr val="171717"/>
                </a:solidFill>
                <a:latin typeface="DM Sans"/>
                <a:ea typeface="DM Sans"/>
                <a:cs typeface="DM Sans"/>
              </a:rPr>
              <a:t>Brand Guidelines</a:t>
            </a:r>
          </a:p>
        </p:txBody>
      </p:sp>
      <p:sp>
        <p:nvSpPr>
          <p:cNvPr id="4313" name="Title 4"/>
          <p:cNvSpPr txBox="1"/>
          <p:nvPr/>
        </p:nvSpPr>
        <p:spPr>
          <a:xfrm>
            <a:off x="664006" y="11582160"/>
            <a:ext cx="24499124" cy="1653044"/>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nSpc>
                <a:spcPct val="80000"/>
              </a:lnSpc>
              <a:spcBef>
                <a:spcPts val="0"/>
              </a:spcBef>
              <a:defRPr spc="-333" sz="10000">
                <a:latin typeface="Arial"/>
                <a:ea typeface="Arial"/>
                <a:cs typeface="Arial"/>
                <a:sym typeface="Arial"/>
              </a:defRPr>
            </a:lvl1pPr>
          </a:lstStyle>
          <a:p>
            <a:pPr/>
            <a:r>
              <a:rPr spc="0">
                <a:solidFill>
                  <a:srgbClr val="171717"/>
                </a:solidFill>
                <a:latin typeface="DM Sans"/>
                <a:ea typeface="DM Sans"/>
                <a:cs typeface="DM Sans"/>
              </a:rPr>
              <a:t>Ground &amp; Gauge</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F7F3"/>
        </a:solidFill>
        <a:effectLst/>
      </p:bgPr>
    </p:bg>
    <p:spTree>
      <p:nvGrpSpPr>
        <p:cNvPr id="1" name=""/>
        <p:cNvGrpSpPr/>
        <p:nvPr/>
      </p:nvGrpSpPr>
      <p:grpSpPr>
        <a:xfrm>
          <a:off x="0" y="0"/>
          <a:ext cx="0" cy="0"/>
          <a:chOff x="0" y="0"/>
          <a:chExt cx="0" cy="0"/>
        </a:xfrm>
      </p:grpSpPr>
      <p:sp>
        <p:nvSpPr>
          <p:cNvPr id="4315" name="Title 1"/>
          <p:cNvSpPr txBox="1"/>
          <p:nvPr>
            <p:ph type="title"/>
          </p:nvPr>
        </p:nvSpPr>
        <p:spPr>
          <a:xfrm>
            <a:off x="537006" y="508753"/>
            <a:ext cx="23309988" cy="2847673"/>
          </a:xfrm>
          <a:prstGeom prst="rect">
            <a:avLst/>
          </a:prstGeom>
        </p:spPr>
        <p:txBody>
          <a:bodyPr wrap="none"/>
          <a:lstStyle>
            <a:lvl1pPr>
              <a:defRPr spc="-320" sz="9600">
                <a:latin typeface="Arial"/>
                <a:ea typeface="Arial"/>
                <a:cs typeface="Arial"/>
                <a:sym typeface="Arial"/>
              </a:defRPr>
            </a:lvl1pPr>
          </a:lstStyle>
          <a:p>
            <a:pPr/>
            <a:r>
              <a:rPr spc="0">
                <a:solidFill>
                  <a:srgbClr val="171717"/>
                </a:solidFill>
                <a:latin typeface="DM Sans"/>
                <a:ea typeface="DM Sans"/>
                <a:cs typeface="DM Sans"/>
              </a:rPr>
              <a:t>Branding concept</a:t>
            </a:r>
          </a:p>
        </p:txBody>
      </p:sp>
      <p:sp>
        <p:nvSpPr>
          <p:cNvPr id="4316" name="Text Placeholder 3"/>
          <p:cNvSpPr txBox="1"/>
          <p:nvPr>
            <p:ph type="body" sz="quarter" idx="1"/>
          </p:nvPr>
        </p:nvSpPr>
        <p:spPr>
          <a:xfrm>
            <a:off x="713174" y="2108791"/>
            <a:ext cx="8914714" cy="3316623"/>
          </a:xfrm>
          <a:prstGeom prst="rect">
            <a:avLst/>
          </a:prstGeom>
        </p:spPr>
        <p:txBody>
          <a:bodyPr lIns="0" tIns="0" rIns="0" bIns="0" anchor="t"/>
          <a:lstStyle>
            <a:lvl1pPr>
              <a:defRPr sz="3000"/>
            </a:lvl1pPr>
          </a:lstStyle>
          <a:p>
            <a:pPr/>
            <a:r>
              <a:rPr>
                <a:solidFill>
                  <a:srgbClr val="171717"/>
                </a:solidFill>
                <a:latin typeface="Manrope"/>
                <a:ea typeface="Manrope"/>
                <a:cs typeface="Manrope"/>
              </a:rPr>
              <a:t>Coffee equipment and brewing setups explored through measured recipes, practical fit and everyday workflow. A clean photographic coffee journal with a demitasse identity, realistic drink proportions and precise, approachable tools.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F7F3"/>
        </a:solidFill>
        <a:effectLst/>
      </p:bgPr>
    </p:bg>
    <p:spTree>
      <p:nvGrpSpPr>
        <p:cNvPr id="1" name=""/>
        <p:cNvGrpSpPr/>
        <p:nvPr/>
      </p:nvGrpSpPr>
      <p:grpSpPr>
        <a:xfrm>
          <a:off x="0" y="0"/>
          <a:ext cx="0" cy="0"/>
          <a:chOff x="0" y="0"/>
          <a:chExt cx="0" cy="0"/>
        </a:xfrm>
      </p:grpSpPr>
      <p:sp>
        <p:nvSpPr>
          <p:cNvPr id="4318" name="Title 1"/>
          <p:cNvSpPr txBox="1"/>
          <p:nvPr>
            <p:ph type="title"/>
          </p:nvPr>
        </p:nvSpPr>
        <p:spPr>
          <a:xfrm>
            <a:off x="537006" y="508753"/>
            <a:ext cx="23309988" cy="1899703"/>
          </a:xfrm>
          <a:prstGeom prst="rect">
            <a:avLst/>
          </a:prstGeom>
        </p:spPr>
        <p:txBody>
          <a:bodyPr wrap="none"/>
          <a:lstStyle>
            <a:lvl1pPr>
              <a:defRPr spc="-320" sz="9600">
                <a:latin typeface="Arial"/>
                <a:ea typeface="Arial"/>
                <a:cs typeface="Arial"/>
                <a:sym typeface="Arial"/>
              </a:defRPr>
            </a:lvl1pPr>
          </a:lstStyle>
          <a:p>
            <a:pPr/>
            <a:r>
              <a:rPr spc="0">
                <a:solidFill>
                  <a:srgbClr val="171717"/>
                </a:solidFill>
                <a:latin typeface="DM Sans"/>
                <a:ea typeface="DM Sans"/>
                <a:cs typeface="DM Sans"/>
              </a:rPr>
              <a:t>Logo</a:t>
            </a:r>
          </a:p>
        </p:txBody>
      </p:sp>
      <p:pic>
        <p:nvPicPr>
          <p:cNvPr id="4319" name="hf_20260720_174327_d9a3d3ea-69a0-43b2-8dc1-fd9f7e2715af.svg" descr="hf_20260720_174327_d9a3d3ea-69a0-43b2-8dc1-fd9f7e2715af.svg"/>
          <p:cNvPicPr>
            <a:picLocks noChangeAspect="1"/>
          </p:cNvPicPr>
          <p:nvPr/>
        </p:nvPicPr>
        <p:blipFill>
          <a:blip r:embed="rId2">
            <a:extLst/>
          </a:blip>
          <a:srcRect/>
          <a:stretch>
            <a:fillRect/>
          </a:stretch>
        </p:blipFill>
        <p:spPr>
          <a:xfrm>
            <a:off x="6993011" y="1654527"/>
            <a:ext cx="10398120" cy="10407080"/>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F7F3"/>
        </a:solidFill>
        <a:effectLst/>
      </p:bgPr>
    </p:bg>
    <p:spTree>
      <p:nvGrpSpPr>
        <p:cNvPr id="1" name=""/>
        <p:cNvGrpSpPr/>
        <p:nvPr/>
      </p:nvGrpSpPr>
      <p:grpSpPr>
        <a:xfrm>
          <a:off x="0" y="0"/>
          <a:ext cx="0" cy="0"/>
          <a:chOff x="0" y="0"/>
          <a:chExt cx="0" cy="0"/>
        </a:xfrm>
      </p:grpSpPr>
      <p:pic>
        <p:nvPicPr>
          <p:cNvPr id="4322" name="hf_20260720_174327_d9a3d3ea-69a0-43b2-8dc1-fd9f7e2715af.svg" descr="hf_20260720_174327_d9a3d3ea-69a0-43b2-8dc1-fd9f7e2715af.svg"/>
          <p:cNvPicPr>
            <a:picLocks noChangeAspect="1"/>
          </p:cNvPicPr>
          <p:nvPr>
            <p:ph type="pic" idx="22"/>
          </p:nvPr>
        </p:nvPicPr>
        <p:blipFill>
          <a:blip r:embed="rId2">
            <a:extLst/>
          </a:blip>
          <a:srcRect/>
          <a:stretch>
            <a:fillRect/>
          </a:stretch>
        </p:blipFill>
        <p:spPr>
          <a:xfrm>
            <a:off x="11963922" y="956591"/>
            <a:ext cx="5517500" cy="5522254"/>
          </a:xfrm>
          <a:prstGeom prst="rect">
            <a:avLst/>
          </a:prstGeom>
        </p:spPr>
      </p:pic>
      <p:sp>
        <p:nvSpPr>
          <p:cNvPr id="4324" name="Text Placeholder 7"/>
          <p:cNvSpPr/>
          <p:nvPr>
            <p:ph type="body" idx="25"/>
          </p:nvPr>
        </p:nvSpPr>
        <p:spPr>
          <a:xfrm>
            <a:off x="6940694" y="965321"/>
            <a:ext cx="2021841" cy="798812"/>
          </a:xfrm>
          <a:prstGeom prst="rect">
            <a:avLst/>
          </a:prstGeom>
          <a:extLst>
            <a:ext uri="{C572A759-6A51-4108-AA02-DFA0A04FC94B}">
              <ma14:wrappingTextBoxFlag xmlns:ma14="http://schemas.microsoft.com/office/mac/drawingml/2011/main" val="1"/>
            </a:ext>
          </a:extLst>
        </p:spPr>
        <p:txBody>
          <a:bodyPr/>
          <a:lstStyle>
            <a:lvl1pPr marL="14400" indent="-28800" defTabSz="825500">
              <a:spcBef>
                <a:spcPts val="200"/>
              </a:spcBef>
              <a:defRPr sz="3000">
                <a:latin typeface="Arial"/>
                <a:ea typeface="Arial"/>
                <a:cs typeface="Arial"/>
                <a:sym typeface="Arial"/>
              </a:defRPr>
            </a:lvl1pPr>
          </a:lstStyle>
          <a:p>
            <a:pPr/>
            <a:r>
              <a:rPr>
                <a:solidFill>
                  <a:srgbClr val="171717"/>
                </a:solidFill>
                <a:latin typeface="Manrope"/>
                <a:ea typeface="Manrope"/>
                <a:cs typeface="Manrope"/>
              </a:rPr>
              <a:t>Primary</a:t>
            </a:r>
          </a:p>
        </p:txBody>
      </p:sp>
      <p:sp>
        <p:nvSpPr>
          <p:cNvPr id="4325" name="Title 9"/>
          <p:cNvSpPr txBox="1"/>
          <p:nvPr>
            <p:ph type="title"/>
          </p:nvPr>
        </p:nvSpPr>
        <p:spPr>
          <a:xfrm>
            <a:off x="537006" y="508753"/>
            <a:ext cx="23309988" cy="3089732"/>
          </a:xfrm>
          <a:prstGeom prst="rect">
            <a:avLst/>
          </a:prstGeom>
        </p:spPr>
        <p:txBody>
          <a:bodyPr wrap="none"/>
          <a:lstStyle>
            <a:lvl1pPr>
              <a:defRPr spc="-320" sz="9600">
                <a:latin typeface="Arial"/>
                <a:ea typeface="Arial"/>
                <a:cs typeface="Arial"/>
                <a:sym typeface="Arial"/>
              </a:defRPr>
            </a:lvl1pPr>
          </a:lstStyle>
          <a:p>
            <a:pPr/>
            <a:r>
              <a:rPr spc="0">
                <a:solidFill>
                  <a:srgbClr val="171717"/>
                </a:solidFill>
                <a:latin typeface="DM Sans"/>
                <a:ea typeface="DM Sans"/>
                <a:cs typeface="DM Sans"/>
              </a:rPr>
              <a:t>Logo</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F7F3"/>
        </a:solidFill>
        <a:effectLst/>
      </p:bgPr>
    </p:bg>
    <p:spTree>
      <p:nvGrpSpPr>
        <p:cNvPr id="1" name=""/>
        <p:cNvGrpSpPr/>
        <p:nvPr/>
      </p:nvGrpSpPr>
      <p:grpSpPr>
        <a:xfrm>
          <a:off x="0" y="0"/>
          <a:ext cx="0" cy="0"/>
          <a:chOff x="0" y="0"/>
          <a:chExt cx="0" cy="0"/>
        </a:xfrm>
      </p:grpSpPr>
      <p:sp>
        <p:nvSpPr>
          <p:cNvPr id="4327" name="Text Placeholder 1"/>
          <p:cNvSpPr txBox="1"/>
          <p:nvPr>
            <p:ph type="body" sz="quarter" idx="1"/>
          </p:nvPr>
        </p:nvSpPr>
        <p:spPr>
          <a:xfrm>
            <a:off x="594398" y="5110457"/>
            <a:ext cx="4318150" cy="8040117"/>
          </a:xfrm>
          <a:prstGeom prst="rect">
            <a:avLst/>
          </a:prstGeom>
          <a:solidFill>
            <a:srgbClr val="F8F7F3"/>
          </a:solidFill>
          <a:ln w="12700">
            <a:solidFill>
              <a:srgbClr val="171717"/>
            </a:solidFill>
          </a:ln>
        </p:spPr>
        <p:txBody>
          <a:bodyPr/>
          <a:lstStyle/>
          <a:p>
            <a:pPr/>
            <a:r>
              <a:t> </a:t>
            </a:r>
          </a:p>
        </p:txBody>
      </p:sp>
      <p:sp>
        <p:nvSpPr>
          <p:cNvPr id="4328" name="Text Placeholder 2"/>
          <p:cNvSpPr/>
          <p:nvPr>
            <p:ph type="body" idx="21"/>
          </p:nvPr>
        </p:nvSpPr>
        <p:spPr>
          <a:prstGeom prst="rect">
            <a:avLst/>
          </a:prstGeom>
          <a:solidFill>
            <a:srgbClr val="171717"/>
          </a:solidFill>
          <a:ln>
            <a:noFill/>
          </a:ln>
          <a:extLst>
            <a:ext uri="{C572A759-6A51-4108-AA02-DFA0A04FC94B}">
              <ma14:wrappingTextBoxFlag xmlns:ma14="http://schemas.microsoft.com/office/mac/drawingml/2011/main" val="1"/>
            </a:ext>
          </a:extLst>
        </p:spPr>
        <p:txBody>
          <a:bodyPr/>
          <a:lstStyle/>
          <a:p>
            <a:pPr/>
            <a:r>
              <a:t> </a:t>
            </a:r>
          </a:p>
        </p:txBody>
      </p:sp>
      <p:sp>
        <p:nvSpPr>
          <p:cNvPr id="4329" name="Text Placeholder 3"/>
          <p:cNvSpPr/>
          <p:nvPr>
            <p:ph type="body" idx="22"/>
          </p:nvPr>
        </p:nvSpPr>
        <p:spPr>
          <a:prstGeom prst="rect">
            <a:avLst/>
          </a:prstGeom>
          <a:solidFill>
            <a:srgbClr val="777369"/>
          </a:solidFill>
          <a:ln>
            <a:noFill/>
          </a:ln>
          <a:extLst>
            <a:ext uri="{C572A759-6A51-4108-AA02-DFA0A04FC94B}">
              <ma14:wrappingTextBoxFlag xmlns:ma14="http://schemas.microsoft.com/office/mac/drawingml/2011/main" val="1"/>
            </a:ext>
          </a:extLst>
        </p:spPr>
        <p:txBody>
          <a:bodyPr/>
          <a:lstStyle/>
          <a:p>
            <a:pPr/>
            <a:r>
              <a:t> </a:t>
            </a:r>
          </a:p>
        </p:txBody>
      </p:sp>
      <p:sp>
        <p:nvSpPr>
          <p:cNvPr id="4330" name="Text Placeholder 4"/>
          <p:cNvSpPr/>
          <p:nvPr>
            <p:ph type="body" idx="23"/>
          </p:nvPr>
        </p:nvSpPr>
        <p:spPr>
          <a:prstGeom prst="rect">
            <a:avLst/>
          </a:prstGeom>
          <a:solidFill>
            <a:srgbClr val="DCD8CF"/>
          </a:solidFill>
          <a:ln>
            <a:noFill/>
          </a:ln>
          <a:extLst>
            <a:ext uri="{C572A759-6A51-4108-AA02-DFA0A04FC94B}">
              <ma14:wrappingTextBoxFlag xmlns:ma14="http://schemas.microsoft.com/office/mac/drawingml/2011/main" val="1"/>
            </a:ext>
          </a:extLst>
        </p:spPr>
        <p:txBody>
          <a:bodyPr/>
          <a:lstStyle/>
          <a:p>
            <a:pPr/>
            <a:r>
              <a:t> </a:t>
            </a:r>
          </a:p>
        </p:txBody>
      </p:sp>
      <p:sp>
        <p:nvSpPr>
          <p:cNvPr id="4331" name="Text Placeholder 5"/>
          <p:cNvSpPr/>
          <p:nvPr>
            <p:ph type="body" idx="24"/>
          </p:nvPr>
        </p:nvSpPr>
        <p:spPr>
          <a:prstGeom prst="rect">
            <a:avLst/>
          </a:prstGeom>
          <a:solidFill>
            <a:srgbClr val="8A432E"/>
          </a:solidFill>
          <a:ln>
            <a:noFill/>
          </a:ln>
          <a:extLst>
            <a:ext uri="{C572A759-6A51-4108-AA02-DFA0A04FC94B}">
              <ma14:wrappingTextBoxFlag xmlns:ma14="http://schemas.microsoft.com/office/mac/drawingml/2011/main" val="1"/>
            </a:ext>
          </a:extLst>
        </p:spPr>
        <p:txBody>
          <a:bodyPr/>
          <a:lstStyle/>
          <a:p>
            <a:pPr/>
            <a:r>
              <a:t> </a:t>
            </a:r>
          </a:p>
        </p:txBody>
      </p:sp>
      <p:sp>
        <p:nvSpPr>
          <p:cNvPr id="4332" name="Text Placeholder 6"/>
          <p:cNvSpPr/>
          <p:nvPr>
            <p:ph type="body" idx="25"/>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Manrope"/>
                <a:ea typeface="Manrope"/>
                <a:cs typeface="Manrope"/>
              </a:rPr>
              <a:t>Paper</a:t>
            </a:r>
            <a:br/>
            <a:r>
              <a:rPr>
                <a:solidFill>
                  <a:srgbClr val="111111"/>
                </a:solidFill>
                <a:latin typeface="Manrope"/>
                <a:ea typeface="Manrope"/>
                <a:cs typeface="Manrope"/>
              </a:rPr>
              <a:t>R248 G247 B243</a:t>
            </a:r>
            <a:br>
              <a:rPr>
                <a:solidFill>
                  <a:srgbClr val="F2F2F2"/>
                </a:solidFill>
              </a:rPr>
            </a:br>
            <a:r>
              <a:rPr>
                <a:solidFill>
                  <a:srgbClr val="111111"/>
                </a:solidFill>
                <a:latin typeface="Manrope"/>
                <a:ea typeface="Manrope"/>
                <a:cs typeface="Manrope"/>
              </a:rPr>
              <a:t>#F8F7F3</a:t>
            </a:r>
          </a:p>
        </p:txBody>
      </p:sp>
      <p:sp>
        <p:nvSpPr>
          <p:cNvPr id="4333" name="Text Placeholder 7"/>
          <p:cNvSpPr/>
          <p:nvPr>
            <p:ph type="body" idx="26"/>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Manrope"/>
                <a:ea typeface="Manrope"/>
                <a:cs typeface="Manrope"/>
              </a:rPr>
              <a:t>Ink</a:t>
            </a:r>
            <a:br/>
            <a:r>
              <a:rPr>
                <a:solidFill>
                  <a:srgbClr val="F7F7F5"/>
                </a:solidFill>
                <a:latin typeface="Manrope"/>
                <a:ea typeface="Manrope"/>
                <a:cs typeface="Manrope"/>
              </a:rPr>
              <a:t>R23 G23 B23</a:t>
            </a:r>
            <a:br>
              <a:rPr>
                <a:solidFill>
                  <a:srgbClr val="F2F2F2"/>
                </a:solidFill>
              </a:rPr>
            </a:br>
            <a:r>
              <a:rPr>
                <a:solidFill>
                  <a:srgbClr val="F7F7F5"/>
                </a:solidFill>
                <a:latin typeface="Manrope"/>
                <a:ea typeface="Manrope"/>
                <a:cs typeface="Manrope"/>
              </a:rPr>
              <a:t>#171717</a:t>
            </a:r>
          </a:p>
        </p:txBody>
      </p:sp>
      <p:sp>
        <p:nvSpPr>
          <p:cNvPr id="4334" name="Text Placeholder 8"/>
          <p:cNvSpPr/>
          <p:nvPr>
            <p:ph type="body" idx="27"/>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Manrope"/>
                <a:ea typeface="Manrope"/>
                <a:cs typeface="Manrope"/>
              </a:rPr>
              <a:t>Muted</a:t>
            </a:r>
            <a:br/>
            <a:r>
              <a:rPr>
                <a:solidFill>
                  <a:srgbClr val="F7F7F5"/>
                </a:solidFill>
                <a:latin typeface="Manrope"/>
                <a:ea typeface="Manrope"/>
                <a:cs typeface="Manrope"/>
              </a:rPr>
              <a:t>R119 G115 B105</a:t>
            </a:r>
            <a:br>
              <a:rPr>
                <a:solidFill>
                  <a:srgbClr val="F2F2F2"/>
                </a:solidFill>
              </a:rPr>
            </a:br>
            <a:r>
              <a:rPr>
                <a:solidFill>
                  <a:srgbClr val="F7F7F5"/>
                </a:solidFill>
                <a:latin typeface="Manrope"/>
                <a:ea typeface="Manrope"/>
                <a:cs typeface="Manrope"/>
              </a:rPr>
              <a:t>#777369</a:t>
            </a:r>
          </a:p>
        </p:txBody>
      </p:sp>
      <p:sp>
        <p:nvSpPr>
          <p:cNvPr id="4335" name="Text Placeholder 9"/>
          <p:cNvSpPr/>
          <p:nvPr>
            <p:ph type="body" idx="28"/>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Manrope"/>
                <a:ea typeface="Manrope"/>
                <a:cs typeface="Manrope"/>
              </a:rPr>
              <a:t>Rule</a:t>
            </a:r>
            <a:br/>
            <a:r>
              <a:rPr>
                <a:solidFill>
                  <a:srgbClr val="111111"/>
                </a:solidFill>
                <a:latin typeface="Manrope"/>
                <a:ea typeface="Manrope"/>
                <a:cs typeface="Manrope"/>
              </a:rPr>
              <a:t>R220 G216 B207</a:t>
            </a:r>
            <a:br>
              <a:rPr>
                <a:solidFill>
                  <a:srgbClr val="F2F2F2"/>
                </a:solidFill>
              </a:rPr>
            </a:br>
            <a:r>
              <a:rPr>
                <a:solidFill>
                  <a:srgbClr val="111111"/>
                </a:solidFill>
                <a:latin typeface="Manrope"/>
                <a:ea typeface="Manrope"/>
                <a:cs typeface="Manrope"/>
              </a:rPr>
              <a:t>#DCD8CF</a:t>
            </a:r>
          </a:p>
        </p:txBody>
      </p:sp>
      <p:sp>
        <p:nvSpPr>
          <p:cNvPr id="4336" name="Text Placeholder 10"/>
          <p:cNvSpPr/>
          <p:nvPr>
            <p:ph type="body" idx="29"/>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Manrope"/>
                <a:ea typeface="Manrope"/>
                <a:cs typeface="Manrope"/>
              </a:rPr>
              <a:t>Copper</a:t>
            </a:r>
            <a:br/>
            <a:r>
              <a:rPr>
                <a:solidFill>
                  <a:srgbClr val="F7F7F5"/>
                </a:solidFill>
                <a:latin typeface="Manrope"/>
                <a:ea typeface="Manrope"/>
                <a:cs typeface="Manrope"/>
              </a:rPr>
              <a:t>R138 G67 B46</a:t>
            </a:r>
            <a:br>
              <a:rPr>
                <a:solidFill>
                  <a:srgbClr val="F2F2F2"/>
                </a:solidFill>
              </a:rPr>
            </a:br>
            <a:r>
              <a:rPr>
                <a:solidFill>
                  <a:srgbClr val="F7F7F5"/>
                </a:solidFill>
                <a:latin typeface="Manrope"/>
                <a:ea typeface="Manrope"/>
                <a:cs typeface="Manrope"/>
              </a:rPr>
              <a:t>#8A432E</a:t>
            </a:r>
          </a:p>
        </p:txBody>
      </p:sp>
      <p:sp>
        <p:nvSpPr>
          <p:cNvPr id="4337" name="Title 1"/>
          <p:cNvSpPr txBox="1"/>
          <p:nvPr/>
        </p:nvSpPr>
        <p:spPr>
          <a:xfrm>
            <a:off x="537006" y="508753"/>
            <a:ext cx="23309988" cy="2842479"/>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320" sz="9600">
                <a:latin typeface="Arial"/>
                <a:ea typeface="Arial"/>
                <a:cs typeface="Arial"/>
                <a:sym typeface="Arial"/>
              </a:defRPr>
            </a:lvl1pPr>
          </a:lstStyle>
          <a:p>
            <a:pPr/>
            <a:r>
              <a:rPr spc="0">
                <a:solidFill>
                  <a:srgbClr val="171717"/>
                </a:solidFill>
                <a:latin typeface="DM Sans"/>
                <a:ea typeface="DM Sans"/>
                <a:cs typeface="DM Sans"/>
              </a:rPr>
              <a:t>Primary Palette</a:t>
            </a:r>
          </a:p>
        </p:txBody>
      </p:sp>
      <p:sp>
        <p:nvSpPr>
          <p:cNvPr id="4338" name="Text Placeholder 3"/>
          <p:cNvSpPr txBox="1"/>
          <p:nvPr/>
        </p:nvSpPr>
        <p:spPr>
          <a:xfrm>
            <a:off x="713174" y="2108791"/>
            <a:ext cx="8914714" cy="2312364"/>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defTabSz="825500">
              <a:lnSpc>
                <a:spcPct val="110000"/>
              </a:lnSpc>
              <a:spcBef>
                <a:spcPts val="0"/>
              </a:spcBef>
              <a:defRPr sz="3000">
                <a:solidFill>
                  <a:srgbClr val="808080"/>
                </a:solidFill>
              </a:defRPr>
            </a:lvl1pPr>
          </a:lstStyle>
          <a:p>
            <a:pPr/>
            <a:r>
              <a:rPr>
                <a:solidFill>
                  <a:srgbClr val="171717"/>
                </a:solidFill>
                <a:latin typeface="Manrope"/>
                <a:ea typeface="Manrope"/>
                <a:cs typeface="Manrope"/>
              </a:rPr>
              <a:t>Paper and Ink form the quiet foundation. Muted supports secondary information, Rule separates ideas, and Copper adds warmth to selected interface details.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F7F3"/>
        </a:solidFill>
        <a:effectLst/>
      </p:bgPr>
    </p:bg>
    <p:spTree>
      <p:nvGrpSpPr>
        <p:cNvPr id="1" name=""/>
        <p:cNvGrpSpPr/>
        <p:nvPr/>
      </p:nvGrpSpPr>
      <p:grpSpPr>
        <a:xfrm>
          <a:off x="0" y="0"/>
          <a:ext cx="0" cy="0"/>
          <a:chOff x="0" y="0"/>
          <a:chExt cx="0" cy="0"/>
        </a:xfrm>
      </p:grpSpPr>
      <p:sp>
        <p:nvSpPr>
          <p:cNvPr id="4340" name="Text Placeholder 10"/>
          <p:cNvSpPr txBox="1"/>
          <p:nvPr>
            <p:ph type="body" sz="half" idx="1"/>
          </p:nvPr>
        </p:nvSpPr>
        <p:spPr>
          <a:xfrm>
            <a:off x="537007" y="4318790"/>
            <a:ext cx="23267298" cy="5078420"/>
          </a:xfrm>
          <a:prstGeom prst="rect">
            <a:avLst/>
          </a:prstGeom>
        </p:spPr>
        <p:txBody>
          <a:bodyPr/>
          <a:lstStyle/>
          <a:p>
            <a:pPr>
              <a:defRPr spc="0" sz="16000"/>
            </a:pPr>
            <a:r>
              <a:rPr spc="0">
                <a:solidFill>
                  <a:srgbClr val="171717"/>
                </a:solidFill>
                <a:latin typeface="DM Sans"/>
                <a:ea typeface="DM Sans"/>
                <a:cs typeface="DM Sans"/>
              </a:rPr>
              <a:t>DM Sans</a:t>
            </a:r>
            <a:br/>
            <a:r>
              <a:rPr spc="0">
                <a:solidFill>
                  <a:srgbClr val="171717"/>
                </a:solidFill>
                <a:latin typeface="Manrope"/>
                <a:ea typeface="Manrope"/>
                <a:cs typeface="Manrope"/>
              </a:rPr>
              <a:t>Manrope</a:t>
            </a:r>
          </a:p>
        </p:txBody>
      </p:sp>
      <p:sp>
        <p:nvSpPr>
          <p:cNvPr id="4341" name="Title 1"/>
          <p:cNvSpPr txBox="1"/>
          <p:nvPr/>
        </p:nvSpPr>
        <p:spPr>
          <a:xfrm>
            <a:off x="537006" y="508753"/>
            <a:ext cx="23309988" cy="2653666"/>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0" sz="9600">
                <a:latin typeface="Arial"/>
                <a:ea typeface="Arial"/>
                <a:cs typeface="Arial"/>
                <a:sym typeface="Arial"/>
              </a:defRPr>
            </a:lvl1pPr>
          </a:lstStyle>
          <a:p>
            <a:pPr/>
            <a:r>
              <a:rPr spc="0">
                <a:solidFill>
                  <a:srgbClr val="171717"/>
                </a:solidFill>
                <a:latin typeface="DM Sans"/>
                <a:ea typeface="DM Sans"/>
                <a:cs typeface="DM Sans"/>
              </a:rPr>
              <a:t>Typography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43" name="Title 1"/>
          <p:cNvSpPr txBox="1"/>
          <p:nvPr/>
        </p:nvSpPr>
        <p:spPr>
          <a:xfrm>
            <a:off x="537006" y="508753"/>
            <a:ext cx="7579771" cy="2213035"/>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10000"/>
              </a:lnSpc>
              <a:spcBef>
                <a:spcPts val="0"/>
              </a:spcBef>
              <a:defRPr spc="-320" sz="9600">
                <a:latin typeface="Arial"/>
                <a:ea typeface="Arial"/>
                <a:cs typeface="Arial"/>
                <a:sym typeface="Arial"/>
              </a:defRPr>
            </a:lvl1pPr>
          </a:lstStyle>
          <a:p>
            <a:pPr/>
            <a:r>
              <a:t>Mockups</a:t>
            </a:r>
          </a:p>
        </p:txBody>
      </p:sp>
      <p:pic>
        <p:nvPicPr>
          <p:cNvPr id="4344" name="hf_20260718_114308_12cccf20-a5c1-45fc-bf2e-7a21c7569c21.png" descr="hf_20260718_114308_12cccf20-a5c1-45fc-bf2e-7a21c7569c21.png"/>
          <p:cNvPicPr>
            <a:picLocks noChangeAspect="1"/>
          </p:cNvPicPr>
          <p:nvPr/>
        </p:nvPicPr>
        <p:blipFill>
          <a:blip r:embed="rId2">
            <a:extLst/>
          </a:blip>
          <a:stretch>
            <a:fillRect/>
          </a:stretch>
        </p:blipFill>
        <p:spPr>
          <a:xfrm>
            <a:off x="7551006" y="1711468"/>
            <a:ext cx="7719798" cy="10293064"/>
          </a:xfrm>
          <a:prstGeom prst="rect">
            <a:avLst/>
          </a:prstGeom>
          <a:ln w="12700">
            <a:miter lim="400000"/>
          </a:ln>
        </p:spPr>
      </p:pic>
      <p:pic>
        <p:nvPicPr>
          <p:cNvPr id="4345" name="hf_20260718_114308_12cccf20-a5c1-45fc-bf2e-7a21c7569c21.png" descr="hf_20260718_114308_12cccf20-a5c1-45fc-bf2e-7a21c7569c21.png"/>
          <p:cNvPicPr>
            <a:picLocks noChangeAspect="1"/>
          </p:cNvPicPr>
          <p:nvPr/>
        </p:nvPicPr>
        <p:blipFill>
          <a:blip r:embed="rId2">
            <a:extLst/>
          </a:blip>
          <a:stretch>
            <a:fillRect/>
          </a:stretch>
        </p:blipFill>
        <p:spPr>
          <a:xfrm>
            <a:off x="15807771" y="1711468"/>
            <a:ext cx="7719798" cy="10293064"/>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2_BasicWhite">
  <a:themeElements>
    <a:clrScheme name="22_BasicWhite">
      <a:dk1>
        <a:srgbClr val="000000"/>
      </a:dk1>
      <a:lt1>
        <a:srgbClr val="CCCDD1"/>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2_BasicWhite">
  <a:themeElements>
    <a:clrScheme name="22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